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B93E8-E6B9-44BC-B1A6-62F0ACB153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Area of a parallelogram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DE47BD-9EDF-431E-9245-683F7498C4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Challenge slides</a:t>
            </a:r>
          </a:p>
        </p:txBody>
      </p:sp>
    </p:spTree>
    <p:extLst>
      <p:ext uri="{BB962C8B-B14F-4D97-AF65-F5344CB8AC3E}">
        <p14:creationId xmlns:p14="http://schemas.microsoft.com/office/powerpoint/2010/main" val="1992350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60F195C-5A31-4928-9B91-7B78F9A940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63" y="468090"/>
            <a:ext cx="11796074" cy="5921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46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27C05B0-90B0-4C51-B106-35876DF58F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210" y="307222"/>
            <a:ext cx="11357580" cy="624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197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88913D2-9370-4C54-84D1-1D3336ED0F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2978" y="222891"/>
            <a:ext cx="6646044" cy="641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834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6F041B1-5F93-4FCD-9B3A-EA61EB3675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333" y="228368"/>
            <a:ext cx="11289334" cy="6401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435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57EBBA0-D79B-46B3-8532-90FB976F63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812" y="157162"/>
            <a:ext cx="6048375" cy="65436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A690AC2-0BD4-43A8-BA07-D47E3A9308CF}"/>
              </a:ext>
            </a:extLst>
          </p:cNvPr>
          <p:cNvSpPr txBox="1"/>
          <p:nvPr/>
        </p:nvSpPr>
        <p:spPr>
          <a:xfrm>
            <a:off x="131975" y="320511"/>
            <a:ext cx="26677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Answers</a:t>
            </a:r>
          </a:p>
        </p:txBody>
      </p:sp>
    </p:spTree>
    <p:extLst>
      <p:ext uri="{BB962C8B-B14F-4D97-AF65-F5344CB8AC3E}">
        <p14:creationId xmlns:p14="http://schemas.microsoft.com/office/powerpoint/2010/main" val="197219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A690AC2-0BD4-43A8-BA07-D47E3A9308CF}"/>
              </a:ext>
            </a:extLst>
          </p:cNvPr>
          <p:cNvSpPr txBox="1"/>
          <p:nvPr/>
        </p:nvSpPr>
        <p:spPr>
          <a:xfrm>
            <a:off x="131975" y="320511"/>
            <a:ext cx="26677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Answers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CFC5FAF-3C19-4BF9-B7E6-F682C75D96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0434" y="250006"/>
            <a:ext cx="5831131" cy="6357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340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A690AC2-0BD4-43A8-BA07-D47E3A9308CF}"/>
              </a:ext>
            </a:extLst>
          </p:cNvPr>
          <p:cNvSpPr txBox="1"/>
          <p:nvPr/>
        </p:nvSpPr>
        <p:spPr>
          <a:xfrm>
            <a:off x="131975" y="320511"/>
            <a:ext cx="26677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Answers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A93C2A0-8354-4F5F-8AC8-ABE24714A1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1691" y="492206"/>
            <a:ext cx="8034304" cy="253379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AA80BB8-972E-48F8-9928-DDE32357AF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1690" y="3157979"/>
            <a:ext cx="8046363" cy="3289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311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BDB93AC-2315-49F3-8E6D-FECFED5A1D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0752" y="593667"/>
            <a:ext cx="6610496" cy="5670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0395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5DA2ABAD655F4B97E061E4B79C6A38" ma:contentTypeVersion="13" ma:contentTypeDescription="Create a new document." ma:contentTypeScope="" ma:versionID="7ad3bb8eba1ebf3957a2593a446b6cd6">
  <xsd:schema xmlns:xsd="http://www.w3.org/2001/XMLSchema" xmlns:xs="http://www.w3.org/2001/XMLSchema" xmlns:p="http://schemas.microsoft.com/office/2006/metadata/properties" xmlns:ns3="7839a02e-f839-4acc-819a-67dea658d87b" xmlns:ns4="ac161985-4f78-4165-acec-441d5af03a98" targetNamespace="http://schemas.microsoft.com/office/2006/metadata/properties" ma:root="true" ma:fieldsID="68338a54006061d1ffeabde5fb542e54" ns3:_="" ns4:_="">
    <xsd:import namespace="7839a02e-f839-4acc-819a-67dea658d87b"/>
    <xsd:import namespace="ac161985-4f78-4165-acec-441d5af03a9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39a02e-f839-4acc-819a-67dea658d8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161985-4f78-4165-acec-441d5af03a9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874D5FE-DF51-4050-A82B-6D40A34249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39a02e-f839-4acc-819a-67dea658d87b"/>
    <ds:schemaRef ds:uri="ac161985-4f78-4165-acec-441d5af03a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867E1C-40C3-46C4-8263-DD7C4C93151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9FEF1C4-89E6-4100-ACD8-B48E036E1F77}">
  <ds:schemaRefs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elements/1.1/"/>
    <ds:schemaRef ds:uri="ac161985-4f78-4165-acec-441d5af03a98"/>
    <ds:schemaRef ds:uri="7839a02e-f839-4acc-819a-67dea658d87b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7</TotalTime>
  <Words>9</Words>
  <Application>Microsoft Office PowerPoint</Application>
  <PresentationFormat>Widescreen</PresentationFormat>
  <Paragraphs>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Trebuchet MS</vt:lpstr>
      <vt:lpstr>Berlin</vt:lpstr>
      <vt:lpstr>Area of a parallelogram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Area of a parallelogram</dc:title>
  <dc:creator>Simon Miles</dc:creator>
  <cp:lastModifiedBy>Simon Miles</cp:lastModifiedBy>
  <cp:revision>1</cp:revision>
  <dcterms:created xsi:type="dcterms:W3CDTF">2021-02-10T10:56:39Z</dcterms:created>
  <dcterms:modified xsi:type="dcterms:W3CDTF">2021-02-10T11:04:22Z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0x010100C15DA2ABAD655F4B97E061E4B79C6A38</vt:lpwstr>
  </property>
</Properties>
</file>