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B93E8-E6B9-44BC-B1A6-62F0ACB15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Area of a parallelogram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E47BD-9EDF-431E-9245-683F7498C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Challenge slides</a:t>
            </a:r>
          </a:p>
        </p:txBody>
      </p:sp>
    </p:spTree>
    <p:extLst>
      <p:ext uri="{BB962C8B-B14F-4D97-AF65-F5344CB8AC3E}">
        <p14:creationId xmlns:p14="http://schemas.microsoft.com/office/powerpoint/2010/main" val="199235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0F195C-5A31-4928-9B91-7B78F9A94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3" y="468090"/>
            <a:ext cx="11796074" cy="592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7C05B0-90B0-4C51-B106-35876DF58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10" y="307222"/>
            <a:ext cx="11357580" cy="624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9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8913D2-9370-4C54-84D1-1D3336ED0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978" y="222891"/>
            <a:ext cx="6646044" cy="641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3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F041B1-5F93-4FCD-9B3A-EA61EB367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33" y="228368"/>
            <a:ext cx="11289334" cy="640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43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7EBBA0-D79B-46B3-8532-90FB976F6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12" y="157162"/>
            <a:ext cx="6048375" cy="65436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690AC2-0BD4-43A8-BA07-D47E3A9308CF}"/>
              </a:ext>
            </a:extLst>
          </p:cNvPr>
          <p:cNvSpPr txBox="1"/>
          <p:nvPr/>
        </p:nvSpPr>
        <p:spPr>
          <a:xfrm>
            <a:off x="131975" y="320511"/>
            <a:ext cx="2667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9721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690AC2-0BD4-43A8-BA07-D47E3A9308CF}"/>
              </a:ext>
            </a:extLst>
          </p:cNvPr>
          <p:cNvSpPr txBox="1"/>
          <p:nvPr/>
        </p:nvSpPr>
        <p:spPr>
          <a:xfrm>
            <a:off x="131975" y="320511"/>
            <a:ext cx="2667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Answers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FC5FAF-3C19-4BF9-B7E6-F682C75D9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434" y="250006"/>
            <a:ext cx="5831131" cy="635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4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690AC2-0BD4-43A8-BA07-D47E3A9308CF}"/>
              </a:ext>
            </a:extLst>
          </p:cNvPr>
          <p:cNvSpPr txBox="1"/>
          <p:nvPr/>
        </p:nvSpPr>
        <p:spPr>
          <a:xfrm>
            <a:off x="131975" y="320511"/>
            <a:ext cx="2667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Answers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93C2A0-8354-4F5F-8AC8-ABE24714A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691" y="492206"/>
            <a:ext cx="8034304" cy="25337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A80BB8-972E-48F8-9928-DDE32357A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690" y="3157979"/>
            <a:ext cx="8046363" cy="328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311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DB93AC-2315-49F3-8E6D-FECFED5A1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752" y="593667"/>
            <a:ext cx="6610496" cy="567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39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5DA2ABAD655F4B97E061E4B79C6A38" ma:contentTypeVersion="13" ma:contentTypeDescription="Create a new document." ma:contentTypeScope="" ma:versionID="7ad3bb8eba1ebf3957a2593a446b6cd6">
  <xsd:schema xmlns:xsd="http://www.w3.org/2001/XMLSchema" xmlns:xs="http://www.w3.org/2001/XMLSchema" xmlns:p="http://schemas.microsoft.com/office/2006/metadata/properties" xmlns:ns3="7839a02e-f839-4acc-819a-67dea658d87b" xmlns:ns4="ac161985-4f78-4165-acec-441d5af03a98" targetNamespace="http://schemas.microsoft.com/office/2006/metadata/properties" ma:root="true" ma:fieldsID="68338a54006061d1ffeabde5fb542e54" ns3:_="" ns4:_="">
    <xsd:import namespace="7839a02e-f839-4acc-819a-67dea658d87b"/>
    <xsd:import namespace="ac161985-4f78-4165-acec-441d5af03a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9a02e-f839-4acc-819a-67dea658d8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61985-4f78-4165-acec-441d5af03a9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74D5FE-DF51-4050-A82B-6D40A34249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39a02e-f839-4acc-819a-67dea658d87b"/>
    <ds:schemaRef ds:uri="ac161985-4f78-4165-acec-441d5af03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867E1C-40C3-46C4-8263-DD7C4C9315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FEF1C4-89E6-4100-ACD8-B48E036E1F77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ac161985-4f78-4165-acec-441d5af03a98"/>
    <ds:schemaRef ds:uri="7839a02e-f839-4acc-819a-67dea658d87b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</TotalTime>
  <Words>9</Words>
  <Application>Microsoft Office PowerPoint</Application>
  <PresentationFormat>Widescreen</PresentationFormat>
  <Paragraphs>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Area of a parallelogram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a parallelogram</dc:title>
  <dc:creator>Simon Miles</dc:creator>
  <cp:lastModifiedBy>Simon Miles</cp:lastModifiedBy>
  <cp:revision>1</cp:revision>
  <dcterms:created xsi:type="dcterms:W3CDTF">2021-02-10T10:56:39Z</dcterms:created>
  <dcterms:modified xsi:type="dcterms:W3CDTF">2021-02-10T11:04:22Z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0x010100C15DA2ABAD655F4B97E061E4B79C6A38</vt:lpwstr>
  </property>
</Properties>
</file>