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63" r:id="rId5"/>
    <p:sldId id="256" r:id="rId6"/>
    <p:sldId id="257" r:id="rId7"/>
    <p:sldId id="259" r:id="rId8"/>
    <p:sldId id="260" r:id="rId9"/>
    <p:sldId id="264" r:id="rId10"/>
    <p:sldId id="265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ld Fashioned Ancient Antique Book Cover High Resolution Stock Photography  and Images - Alamy">
            <a:extLst>
              <a:ext uri="{FF2B5EF4-FFF2-40B4-BE49-F238E27FC236}">
                <a16:creationId xmlns:a16="http://schemas.microsoft.com/office/drawing/2014/main" id="{B2D3E8C8-7777-456C-BA3F-A50171CD6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r="-1" b="8179"/>
          <a:stretch/>
        </p:blipFill>
        <p:spPr bwMode="auto">
          <a:xfrm>
            <a:off x="2253006" y="0"/>
            <a:ext cx="6798297" cy="685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8AF7B8-50D1-4F2C-906F-239838A68D27}"/>
              </a:ext>
            </a:extLst>
          </p:cNvPr>
          <p:cNvSpPr txBox="1"/>
          <p:nvPr/>
        </p:nvSpPr>
        <p:spPr>
          <a:xfrm>
            <a:off x="4879155" y="2074783"/>
            <a:ext cx="200241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accent2">
                    <a:lumMod val="75000"/>
                  </a:schemeClr>
                </a:solidFill>
              </a:rPr>
              <a:t>Dragon</a:t>
            </a:r>
          </a:p>
          <a:p>
            <a:pPr algn="ctr"/>
            <a:r>
              <a:rPr lang="en-GB" sz="3400" b="1" dirty="0">
                <a:solidFill>
                  <a:schemeClr val="accent2">
                    <a:lumMod val="75000"/>
                  </a:schemeClr>
                </a:solidFill>
              </a:rPr>
              <a:t>Hunter’s Guide to</a:t>
            </a:r>
          </a:p>
          <a:p>
            <a:pPr algn="ctr"/>
            <a:r>
              <a:rPr lang="en-GB" sz="3400" b="1" dirty="0">
                <a:solidFill>
                  <a:schemeClr val="accent2">
                    <a:lumMod val="75000"/>
                  </a:schemeClr>
                </a:solidFill>
              </a:rPr>
              <a:t>Local</a:t>
            </a:r>
          </a:p>
          <a:p>
            <a:pPr algn="ctr"/>
            <a:r>
              <a:rPr lang="en-GB" sz="3400" b="1" dirty="0">
                <a:solidFill>
                  <a:schemeClr val="accent2">
                    <a:lumMod val="75000"/>
                  </a:schemeClr>
                </a:solidFill>
              </a:rPr>
              <a:t>Dragons</a:t>
            </a:r>
          </a:p>
        </p:txBody>
      </p:sp>
    </p:spTree>
    <p:extLst>
      <p:ext uri="{BB962C8B-B14F-4D97-AF65-F5344CB8AC3E}">
        <p14:creationId xmlns:p14="http://schemas.microsoft.com/office/powerpoint/2010/main" val="390962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4E48-7799-4677-BA37-5F56970A82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Dragon Hunter’s Guide to Local Dragons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0B1D9A-FC1D-498C-BCF4-688F6B08B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404" y="5185890"/>
            <a:ext cx="9180115" cy="1117687"/>
          </a:xfrm>
        </p:spPr>
        <p:txBody>
          <a:bodyPr>
            <a:normAutofit/>
          </a:bodyPr>
          <a:lstStyle/>
          <a:p>
            <a:r>
              <a:rPr lang="en-GB" sz="3600" dirty="0"/>
              <a:t>How to write an entry for the guide book</a:t>
            </a:r>
          </a:p>
        </p:txBody>
      </p:sp>
    </p:spTree>
    <p:extLst>
      <p:ext uri="{BB962C8B-B14F-4D97-AF65-F5344CB8AC3E}">
        <p14:creationId xmlns:p14="http://schemas.microsoft.com/office/powerpoint/2010/main" val="238196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3DD617-06F3-49C5-9D66-90ABC44D29AF}"/>
              </a:ext>
            </a:extLst>
          </p:cNvPr>
          <p:cNvSpPr txBox="1">
            <a:spLocks/>
          </p:cNvSpPr>
          <p:nvPr/>
        </p:nvSpPr>
        <p:spPr>
          <a:xfrm>
            <a:off x="180701" y="312233"/>
            <a:ext cx="8144134" cy="111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Today’s first task – optional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E0B524-E048-4A64-8379-9EBFC1A32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066" y="888533"/>
            <a:ext cx="9198412" cy="582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3DD617-06F3-49C5-9D66-90ABC44D29AF}"/>
              </a:ext>
            </a:extLst>
          </p:cNvPr>
          <p:cNvSpPr txBox="1">
            <a:spLocks/>
          </p:cNvSpPr>
          <p:nvPr/>
        </p:nvSpPr>
        <p:spPr>
          <a:xfrm>
            <a:off x="180701" y="312233"/>
            <a:ext cx="8144134" cy="111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Today’s second task – optional task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20C8D-5094-4C50-8E80-4F172C79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808" y="903327"/>
            <a:ext cx="8754456" cy="58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13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3DD617-06F3-49C5-9D66-90ABC44D29AF}"/>
              </a:ext>
            </a:extLst>
          </p:cNvPr>
          <p:cNvSpPr txBox="1">
            <a:spLocks/>
          </p:cNvSpPr>
          <p:nvPr/>
        </p:nvSpPr>
        <p:spPr>
          <a:xfrm>
            <a:off x="180701" y="312233"/>
            <a:ext cx="8144134" cy="111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Today’s third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AD664-77A8-4D05-9D57-106E74576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9060" y="-1"/>
            <a:ext cx="5124367" cy="68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2E4C58-8814-47DC-9042-BC437907F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46" y="0"/>
            <a:ext cx="9588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FA826-2548-4BB1-8D85-8E939386A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371" y="-18061"/>
            <a:ext cx="9791258" cy="68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593DD617-06F3-49C5-9D66-90ABC44D29AF}"/>
              </a:ext>
            </a:extLst>
          </p:cNvPr>
          <p:cNvSpPr txBox="1">
            <a:spLocks/>
          </p:cNvSpPr>
          <p:nvPr/>
        </p:nvSpPr>
        <p:spPr>
          <a:xfrm>
            <a:off x="180701" y="312233"/>
            <a:ext cx="8144134" cy="1117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dirty="0"/>
              <a:t>Today’s fourth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C4B03-EB4A-42C7-A287-03521137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631" y="84841"/>
            <a:ext cx="5042365" cy="6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3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4410-BC42-4C1B-9852-CCA04DDBF16E}"/>
              </a:ext>
            </a:extLst>
          </p:cNvPr>
          <p:cNvSpPr txBox="1">
            <a:spLocks/>
          </p:cNvSpPr>
          <p:nvPr/>
        </p:nvSpPr>
        <p:spPr>
          <a:xfrm>
            <a:off x="472931" y="103630"/>
            <a:ext cx="11423695" cy="13730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dirty="0">
                <a:latin typeface="Chiller" panose="04020404031007020602" pitchFamily="82" charset="0"/>
              </a:rPr>
              <a:t>So, today you are going to…</a:t>
            </a:r>
          </a:p>
          <a:p>
            <a:endParaRPr lang="en-GB" dirty="0"/>
          </a:p>
          <a:p>
            <a:r>
              <a:rPr lang="en-GB" dirty="0"/>
              <a:t>*Complete the first two optional tasks if you think you have time – you could always return to these at the end</a:t>
            </a:r>
          </a:p>
          <a:p>
            <a:r>
              <a:rPr lang="en-GB" dirty="0"/>
              <a:t>* Read the WAGOLL – ‘The Storm Dragon’</a:t>
            </a:r>
          </a:p>
          <a:p>
            <a:r>
              <a:rPr lang="en-GB" dirty="0"/>
              <a:t>* Collect useful words and phrases from your word mats and today’s WAGOLL</a:t>
            </a:r>
          </a:p>
          <a:p>
            <a:r>
              <a:rPr lang="en-GB" dirty="0"/>
              <a:t>* Plan your Guide book entry using the planning sheet and the WAGOLL to help you</a:t>
            </a:r>
          </a:p>
          <a:p>
            <a:r>
              <a:rPr lang="en-GB" dirty="0"/>
              <a:t>* Begin to write your entry for the Guide book   </a:t>
            </a:r>
          </a:p>
        </p:txBody>
      </p:sp>
    </p:spTree>
    <p:extLst>
      <p:ext uri="{BB962C8B-B14F-4D97-AF65-F5344CB8AC3E}">
        <p14:creationId xmlns:p14="http://schemas.microsoft.com/office/powerpoint/2010/main" val="30159644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A5E58D-A735-4AD0-BCE9-3B19D5A0A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9A112C-3A37-4716-8415-6A78FFC82E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35D52A-6EA7-4285-8A08-675FAC4715CB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  <ds:schemaRef ds:uri="http://purl.org/dc/elements/1.1/"/>
    <ds:schemaRef ds:uri="ac161985-4f78-4165-acec-441d5af03a98"/>
    <ds:schemaRef ds:uri="http://www.w3.org/XML/1998/namespace"/>
    <ds:schemaRef ds:uri="http://schemas.microsoft.com/office/infopath/2007/PartnerControls"/>
    <ds:schemaRef ds:uri="7839a02e-f839-4acc-819a-67dea658d8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34</TotalTime>
  <Words>119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Chiller</vt:lpstr>
      <vt:lpstr>Trebuchet MS</vt:lpstr>
      <vt:lpstr>Berlin</vt:lpstr>
      <vt:lpstr>PowerPoint Presentation</vt:lpstr>
      <vt:lpstr>Dragon Hunter’s Guide to Local Dragons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Hunter’s Guide to Local Dragons</dc:title>
  <dc:creator>Simon Miles</dc:creator>
  <cp:lastModifiedBy>Simon Miles</cp:lastModifiedBy>
  <cp:revision>3</cp:revision>
  <dcterms:created xsi:type="dcterms:W3CDTF">2021-03-02T12:16:22Z</dcterms:created>
  <dcterms:modified xsi:type="dcterms:W3CDTF">2021-03-02T12:50:46Z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