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70" r:id="rId10"/>
    <p:sldId id="269" r:id="rId11"/>
    <p:sldId id="268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FF58-5CEC-4D48-A9BE-678EFB98D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Volume by counting cubes - maths challenge</a:t>
            </a:r>
          </a:p>
        </p:txBody>
      </p:sp>
    </p:spTree>
    <p:extLst>
      <p:ext uri="{BB962C8B-B14F-4D97-AF65-F5344CB8AC3E}">
        <p14:creationId xmlns:p14="http://schemas.microsoft.com/office/powerpoint/2010/main" val="202228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B5126-3847-499D-B638-40F6FDE2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481012"/>
            <a:ext cx="96488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345B4-5EB2-4550-9801-C2320FD5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319087"/>
            <a:ext cx="112299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6A538-8306-4716-ACFF-31EA0E38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533400"/>
            <a:ext cx="110204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E54CC-098C-4BC3-B002-65DAD01A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390525"/>
            <a:ext cx="7981950" cy="6076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08F59-432D-4AB1-A3BF-224240E06190}"/>
              </a:ext>
            </a:extLst>
          </p:cNvPr>
          <p:cNvSpPr txBox="1"/>
          <p:nvPr/>
        </p:nvSpPr>
        <p:spPr>
          <a:xfrm>
            <a:off x="263951" y="150829"/>
            <a:ext cx="980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  <a:p>
            <a:r>
              <a:rPr lang="en-GB" dirty="0"/>
              <a:t>N</a:t>
            </a:r>
          </a:p>
          <a:p>
            <a:r>
              <a:rPr lang="en-GB" dirty="0"/>
              <a:t>S</a:t>
            </a:r>
          </a:p>
          <a:p>
            <a:r>
              <a:rPr lang="en-GB" dirty="0"/>
              <a:t>W</a:t>
            </a:r>
          </a:p>
          <a:p>
            <a:r>
              <a:rPr lang="en-GB" dirty="0"/>
              <a:t>E</a:t>
            </a:r>
          </a:p>
          <a:p>
            <a:r>
              <a:rPr lang="en-GB" dirty="0"/>
              <a:t>R</a:t>
            </a:r>
          </a:p>
          <a:p>
            <a:r>
              <a:rPr lang="en-GB" dirty="0"/>
              <a:t>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46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ADFEC-0795-40B2-9C5A-66521A7D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0" y="278631"/>
            <a:ext cx="8934450" cy="4924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3713D-9D54-4DC4-B1BD-FF862067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90" y="5203056"/>
            <a:ext cx="89820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5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A940E-A0E6-41A3-AF7F-C3FF3678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23900"/>
            <a:ext cx="8991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07EBA-8DBD-4851-96F4-653EE402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614487"/>
            <a:ext cx="90011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9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0A2AC-4576-44D6-B1F6-2BC60EF9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56" y="0"/>
            <a:ext cx="644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78084-F3D0-4A87-8646-397FDFD3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85762"/>
            <a:ext cx="119538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7CC429-D0F7-4353-AF26-4CCC44DAB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362075"/>
            <a:ext cx="92487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47E84-AB28-4E51-811B-EBA0F473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420852"/>
            <a:ext cx="11437856" cy="60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51A34-AB40-4396-9BF6-8B7FDA2D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6" y="512295"/>
            <a:ext cx="11400148" cy="58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1DA61-9C16-4C06-B645-CE493204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28" y="638764"/>
            <a:ext cx="11160944" cy="55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01D9B-16D7-489B-A50C-B7AA451B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809625"/>
            <a:ext cx="115728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7FAC09-F00F-402D-B4A2-C79EC0B3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400050"/>
            <a:ext cx="115347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48DDE-C19A-4E70-9739-1FC45CC3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8" y="500037"/>
            <a:ext cx="11762343" cy="58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3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734716-64D8-4131-B76B-615874D8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42900"/>
            <a:ext cx="10382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438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DA2ABAD655F4B97E061E4B79C6A38" ma:contentTypeVersion="13" ma:contentTypeDescription="Create a new document." ma:contentTypeScope="" ma:versionID="7ad3bb8eba1ebf3957a2593a446b6cd6">
  <xsd:schema xmlns:xsd="http://www.w3.org/2001/XMLSchema" xmlns:xs="http://www.w3.org/2001/XMLSchema" xmlns:p="http://schemas.microsoft.com/office/2006/metadata/properties" xmlns:ns3="7839a02e-f839-4acc-819a-67dea658d87b" xmlns:ns4="ac161985-4f78-4165-acec-441d5af03a98" targetNamespace="http://schemas.microsoft.com/office/2006/metadata/properties" ma:root="true" ma:fieldsID="68338a54006061d1ffeabde5fb542e54" ns3:_="" ns4:_="">
    <xsd:import namespace="7839a02e-f839-4acc-819a-67dea658d87b"/>
    <xsd:import namespace="ac161985-4f78-4165-acec-441d5af03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9a02e-f839-4acc-819a-67dea658d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61985-4f78-4165-acec-441d5af0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088CE9-685E-4ACA-A602-B5682AD23C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D9F872-A7DD-4D44-B2DE-E0891FD9B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9a02e-f839-4acc-819a-67dea658d87b"/>
    <ds:schemaRef ds:uri="ac161985-4f78-4165-acec-441d5af0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D75E77-3DC9-45AF-BF28-13AC389CFF73}">
  <ds:schemaRefs>
    <ds:schemaRef ds:uri="ac161985-4f78-4165-acec-441d5af03a98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7839a02e-f839-4acc-819a-67dea658d87b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53</TotalTime>
  <Words>15</Words>
  <Application>Microsoft Office PowerPoint</Application>
  <PresentationFormat>Widescreen</PresentationFormat>
  <Paragraphs>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Berlin</vt:lpstr>
      <vt:lpstr> Volume by counting cubes - maths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 maths challenge</dc:title>
  <dc:creator>Simon Miles</dc:creator>
  <cp:lastModifiedBy>Simon Miles</cp:lastModifiedBy>
  <cp:revision>6</cp:revision>
  <dcterms:created xsi:type="dcterms:W3CDTF">2021-01-26T09:27:03Z</dcterms:created>
  <dcterms:modified xsi:type="dcterms:W3CDTF">2021-02-23T11:25:56Z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0x010100C15DA2ABAD655F4B97E061E4B79C6A38</vt:lpwstr>
  </property>
</Properties>
</file>