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2" r:id="rId6"/>
    <p:sldId id="263" r:id="rId7"/>
    <p:sldId id="264" r:id="rId8"/>
    <p:sldId id="265" r:id="rId9"/>
    <p:sldId id="270" r:id="rId10"/>
    <p:sldId id="269" r:id="rId11"/>
    <p:sldId id="268" r:id="rId12"/>
    <p:sldId id="267" r:id="rId13"/>
    <p:sldId id="266" r:id="rId14"/>
    <p:sldId id="271" r:id="rId15"/>
    <p:sldId id="274" r:id="rId16"/>
    <p:sldId id="273" r:id="rId17"/>
    <p:sldId id="275" r:id="rId18"/>
    <p:sldId id="272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EFF58-5CEC-4D48-A9BE-678EFB98D5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 Volume of </a:t>
            </a:r>
            <a:r>
              <a:rPr lang="en-GB"/>
              <a:t>a cuboid - maths </a:t>
            </a:r>
            <a:r>
              <a:rPr lang="en-GB" dirty="0"/>
              <a:t>challenge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820452-3820-4217-A50C-321A5B62D7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280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192330-1348-402F-91E9-197294E13B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94" y="257175"/>
            <a:ext cx="7953375" cy="63436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C738F2-57EB-4E2C-BC67-9E1A4C9783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8045" y="2852737"/>
            <a:ext cx="28194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342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5E78D4-CFF2-4B83-B463-615AB8689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450" y="1495425"/>
            <a:ext cx="9563100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838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95D1058-A174-4CF1-AF50-756A5905F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650" y="1366837"/>
            <a:ext cx="941070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999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141874-21A0-4104-9010-345BE51EF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887" y="1657350"/>
            <a:ext cx="865822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993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9159C9-8623-45C9-949E-877458076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562100"/>
            <a:ext cx="94488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626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A3B4D4B-CC7B-4EB7-8352-5C84240DA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6539" y="167219"/>
            <a:ext cx="5358921" cy="652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948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2196B5-4EF6-407C-A09F-CC0609C1B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43" y="457944"/>
            <a:ext cx="11739513" cy="594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70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50C57AE-1467-40F3-8591-0B150E61D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562" y="1600200"/>
            <a:ext cx="85248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460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C31EA2-F617-423F-8C99-6846A523F8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562" y="576262"/>
            <a:ext cx="10810875" cy="570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727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599D8D-11DE-4419-ACAF-09691B730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37" y="666750"/>
            <a:ext cx="10829925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269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B1FEBA9-2552-46DE-AFE6-92B5A25E7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347" y="529521"/>
            <a:ext cx="11305306" cy="579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597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7B488B-F1CB-437A-AB02-F396F911A3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95" b="1"/>
          <a:stretch/>
        </p:blipFill>
        <p:spPr>
          <a:xfrm>
            <a:off x="776512" y="406315"/>
            <a:ext cx="10638976" cy="604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824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766E73-FB53-485C-90E7-974F5C7FC4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14"/>
          <a:stretch/>
        </p:blipFill>
        <p:spPr>
          <a:xfrm>
            <a:off x="654708" y="402995"/>
            <a:ext cx="10882584" cy="605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199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7061D1-5AF7-4F95-A02A-02B4DDCCC4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9840" y="536396"/>
            <a:ext cx="6892320" cy="578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237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40C41E-A470-4B84-9659-EC821D44D6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026" y="1424208"/>
            <a:ext cx="9977948" cy="40095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E9B69D-58AF-49FA-AC2A-2B29B1A36279}"/>
              </a:ext>
            </a:extLst>
          </p:cNvPr>
          <p:cNvSpPr txBox="1"/>
          <p:nvPr/>
        </p:nvSpPr>
        <p:spPr>
          <a:xfrm>
            <a:off x="150829" y="141402"/>
            <a:ext cx="5750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  <a:p>
            <a:r>
              <a:rPr lang="en-GB" dirty="0"/>
              <a:t>N</a:t>
            </a:r>
          </a:p>
          <a:p>
            <a:r>
              <a:rPr lang="en-GB" dirty="0"/>
              <a:t>S</a:t>
            </a:r>
          </a:p>
          <a:p>
            <a:r>
              <a:rPr lang="en-GB" dirty="0"/>
              <a:t>W</a:t>
            </a:r>
          </a:p>
          <a:p>
            <a:r>
              <a:rPr lang="en-GB" dirty="0"/>
              <a:t>E</a:t>
            </a:r>
          </a:p>
          <a:p>
            <a:r>
              <a:rPr lang="en-GB" dirty="0"/>
              <a:t>R</a:t>
            </a:r>
          </a:p>
          <a:p>
            <a:r>
              <a:rPr lang="en-GB" dirty="0"/>
              <a:t>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64388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5DA2ABAD655F4B97E061E4B79C6A38" ma:contentTypeVersion="13" ma:contentTypeDescription="Create a new document." ma:contentTypeScope="" ma:versionID="7ad3bb8eba1ebf3957a2593a446b6cd6">
  <xsd:schema xmlns:xsd="http://www.w3.org/2001/XMLSchema" xmlns:xs="http://www.w3.org/2001/XMLSchema" xmlns:p="http://schemas.microsoft.com/office/2006/metadata/properties" xmlns:ns3="7839a02e-f839-4acc-819a-67dea658d87b" xmlns:ns4="ac161985-4f78-4165-acec-441d5af03a98" targetNamespace="http://schemas.microsoft.com/office/2006/metadata/properties" ma:root="true" ma:fieldsID="68338a54006061d1ffeabde5fb542e54" ns3:_="" ns4:_="">
    <xsd:import namespace="7839a02e-f839-4acc-819a-67dea658d87b"/>
    <xsd:import namespace="ac161985-4f78-4165-acec-441d5af03a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39a02e-f839-4acc-819a-67dea658d8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161985-4f78-4165-acec-441d5af03a9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088CE9-685E-4ACA-A602-B5682AD23C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D9F872-A7DD-4D44-B2DE-E0891FD9B0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39a02e-f839-4acc-819a-67dea658d87b"/>
    <ds:schemaRef ds:uri="ac161985-4f78-4165-acec-441d5af03a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D75E77-3DC9-45AF-BF28-13AC389CFF73}">
  <ds:schemaRefs>
    <ds:schemaRef ds:uri="http://purl.org/dc/terms/"/>
    <ds:schemaRef ds:uri="http://purl.org/dc/dcmitype/"/>
    <ds:schemaRef ds:uri="7839a02e-f839-4acc-819a-67dea658d87b"/>
    <ds:schemaRef ds:uri="http://schemas.microsoft.com/office/2006/documentManagement/types"/>
    <ds:schemaRef ds:uri="ac161985-4f78-4165-acec-441d5af03a98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31</TotalTime>
  <Words>15</Words>
  <Application>Microsoft Office PowerPoint</Application>
  <PresentationFormat>Widescreen</PresentationFormat>
  <Paragraphs>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Trebuchet MS</vt:lpstr>
      <vt:lpstr>Berlin</vt:lpstr>
      <vt:lpstr> Volume of a cuboid - maths challenge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1st February maths challenge</dc:title>
  <dc:creator>Simon Miles</dc:creator>
  <cp:lastModifiedBy>Simon Miles</cp:lastModifiedBy>
  <cp:revision>5</cp:revision>
  <dcterms:created xsi:type="dcterms:W3CDTF">2021-01-26T09:27:03Z</dcterms:created>
  <dcterms:modified xsi:type="dcterms:W3CDTF">2021-02-23T10:41:25Z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0x010100C15DA2ABAD655F4B97E061E4B79C6A38</vt:lpwstr>
  </property>
</Properties>
</file>