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136" y="-6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Olive" userId="3a4af025-c836-4762-a313-2a67d2082511" providerId="ADAL" clId="{D77F6337-41EF-44DC-9A13-8E210C9C1CB8}"/>
    <pc:docChg chg="custSel modSld">
      <pc:chgData name="Rebecca Olive" userId="3a4af025-c836-4762-a313-2a67d2082511" providerId="ADAL" clId="{D77F6337-41EF-44DC-9A13-8E210C9C1CB8}" dt="2022-01-04T20:43:07.409" v="714" actId="20577"/>
      <pc:docMkLst>
        <pc:docMk/>
      </pc:docMkLst>
      <pc:sldChg chg="addSp delSp modSp">
        <pc:chgData name="Rebecca Olive" userId="3a4af025-c836-4762-a313-2a67d2082511" providerId="ADAL" clId="{D77F6337-41EF-44DC-9A13-8E210C9C1CB8}" dt="2022-01-04T20:43:07.409" v="714" actId="20577"/>
        <pc:sldMkLst>
          <pc:docMk/>
          <pc:sldMk cId="2795282713" sldId="259"/>
        </pc:sldMkLst>
        <pc:spChg chg="mod">
          <ac:chgData name="Rebecca Olive" userId="3a4af025-c836-4762-a313-2a67d2082511" providerId="ADAL" clId="{D77F6337-41EF-44DC-9A13-8E210C9C1CB8}" dt="2022-01-04T20:39:29.921" v="655" actId="14100"/>
          <ac:spMkLst>
            <pc:docMk/>
            <pc:sldMk cId="2795282713" sldId="259"/>
            <ac:spMk id="48" creationId="{AE32EA88-1C9F-4933-BC53-63E3C185446F}"/>
          </ac:spMkLst>
        </pc:spChg>
        <pc:spChg chg="mod">
          <ac:chgData name="Rebecca Olive" userId="3a4af025-c836-4762-a313-2a67d2082511" providerId="ADAL" clId="{D77F6337-41EF-44DC-9A13-8E210C9C1CB8}" dt="2022-01-04T20:42:33.709" v="711" actId="1076"/>
          <ac:spMkLst>
            <pc:docMk/>
            <pc:sldMk cId="2795282713" sldId="259"/>
            <ac:spMk id="52" creationId="{0E878998-3D71-4E26-AC2D-F3BA5DFEC52F}"/>
          </ac:spMkLst>
        </pc:spChg>
        <pc:graphicFrameChg chg="mod modGraphic">
          <ac:chgData name="Rebecca Olive" userId="3a4af025-c836-4762-a313-2a67d2082511" providerId="ADAL" clId="{D77F6337-41EF-44DC-9A13-8E210C9C1CB8}" dt="2022-01-04T20:43:07.409" v="714" actId="20577"/>
          <ac:graphicFrameMkLst>
            <pc:docMk/>
            <pc:sldMk cId="2795282713" sldId="259"/>
            <ac:graphicFrameMk id="45" creationId="{1DE47655-8613-419A-A655-F3B3DB3C9C8D}"/>
          </ac:graphicFrameMkLst>
        </pc:graphicFrameChg>
        <pc:picChg chg="add del">
          <ac:chgData name="Rebecca Olive" userId="3a4af025-c836-4762-a313-2a67d2082511" providerId="ADAL" clId="{D77F6337-41EF-44DC-9A13-8E210C9C1CB8}" dt="2022-01-04T20:29:10.544" v="236"/>
          <ac:picMkLst>
            <pc:docMk/>
            <pc:sldMk cId="2795282713" sldId="259"/>
            <ac:picMk id="2" creationId="{56D0D402-93B5-4BCB-908C-E307D53F186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710C1-F29C-4FC7-97E1-3B0A4325CD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6160F05-AB9D-4E1E-9F51-5F19BEEE2D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4C68E6-F323-4AE2-BE48-8D7B4A5AB0A5}"/>
              </a:ext>
            </a:extLst>
          </p:cNvPr>
          <p:cNvSpPr>
            <a:spLocks noGrp="1"/>
          </p:cNvSpPr>
          <p:nvPr>
            <p:ph type="dt" sz="half" idx="10"/>
          </p:nvPr>
        </p:nvSpPr>
        <p:spPr/>
        <p:txBody>
          <a:bodyPr/>
          <a:lstStyle/>
          <a:p>
            <a:fld id="{C2DFBA43-DD5D-4DFE-87C3-36D95728DE45}" type="datetimeFigureOut">
              <a:rPr lang="en-GB" smtClean="0"/>
              <a:t>04/01/2022</a:t>
            </a:fld>
            <a:endParaRPr lang="en-GB"/>
          </a:p>
        </p:txBody>
      </p:sp>
      <p:sp>
        <p:nvSpPr>
          <p:cNvPr id="5" name="Footer Placeholder 4">
            <a:extLst>
              <a:ext uri="{FF2B5EF4-FFF2-40B4-BE49-F238E27FC236}">
                <a16:creationId xmlns:a16="http://schemas.microsoft.com/office/drawing/2014/main" id="{4EA22C44-6030-4CD7-8F4D-E734CD0B7E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DC85C4-7415-4E55-AF8C-F33A3D1C942E}"/>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027066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F6CD3-0840-40B3-8486-5DD9CBC8F9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A78C7A-E131-41D8-92E4-66A4B21541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59CB04-6A5D-4F42-99DC-B7D1CB212CB3}"/>
              </a:ext>
            </a:extLst>
          </p:cNvPr>
          <p:cNvSpPr>
            <a:spLocks noGrp="1"/>
          </p:cNvSpPr>
          <p:nvPr>
            <p:ph type="dt" sz="half" idx="10"/>
          </p:nvPr>
        </p:nvSpPr>
        <p:spPr/>
        <p:txBody>
          <a:bodyPr/>
          <a:lstStyle/>
          <a:p>
            <a:fld id="{C2DFBA43-DD5D-4DFE-87C3-36D95728DE45}" type="datetimeFigureOut">
              <a:rPr lang="en-GB" smtClean="0"/>
              <a:t>04/01/2022</a:t>
            </a:fld>
            <a:endParaRPr lang="en-GB"/>
          </a:p>
        </p:txBody>
      </p:sp>
      <p:sp>
        <p:nvSpPr>
          <p:cNvPr id="5" name="Footer Placeholder 4">
            <a:extLst>
              <a:ext uri="{FF2B5EF4-FFF2-40B4-BE49-F238E27FC236}">
                <a16:creationId xmlns:a16="http://schemas.microsoft.com/office/drawing/2014/main" id="{C7128958-1921-47AB-B05A-E54622BBA0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F51B30-69BA-4DF6-BE1F-25FF0D4CEEED}"/>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222489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C6E8D1-7EBD-46D0-A41A-69D7B14B58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5F168F-E842-4F02-BC0C-858B3F64CC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E83D3A-6C48-4367-92D2-971B311B61F8}"/>
              </a:ext>
            </a:extLst>
          </p:cNvPr>
          <p:cNvSpPr>
            <a:spLocks noGrp="1"/>
          </p:cNvSpPr>
          <p:nvPr>
            <p:ph type="dt" sz="half" idx="10"/>
          </p:nvPr>
        </p:nvSpPr>
        <p:spPr/>
        <p:txBody>
          <a:bodyPr/>
          <a:lstStyle/>
          <a:p>
            <a:fld id="{C2DFBA43-DD5D-4DFE-87C3-36D95728DE45}" type="datetimeFigureOut">
              <a:rPr lang="en-GB" smtClean="0"/>
              <a:t>04/01/2022</a:t>
            </a:fld>
            <a:endParaRPr lang="en-GB"/>
          </a:p>
        </p:txBody>
      </p:sp>
      <p:sp>
        <p:nvSpPr>
          <p:cNvPr id="5" name="Footer Placeholder 4">
            <a:extLst>
              <a:ext uri="{FF2B5EF4-FFF2-40B4-BE49-F238E27FC236}">
                <a16:creationId xmlns:a16="http://schemas.microsoft.com/office/drawing/2014/main" id="{CCC8C1D2-A740-4417-9D62-311EB416E3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7F4BE1-8C9B-4624-A553-D40D9343FB1F}"/>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88513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FC16C-D2ED-48FC-8DA2-F647A6ADB1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60CE61-3BEE-4989-9355-E9E6155FE5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970894-999C-4132-984B-064A82615AED}"/>
              </a:ext>
            </a:extLst>
          </p:cNvPr>
          <p:cNvSpPr>
            <a:spLocks noGrp="1"/>
          </p:cNvSpPr>
          <p:nvPr>
            <p:ph type="dt" sz="half" idx="10"/>
          </p:nvPr>
        </p:nvSpPr>
        <p:spPr/>
        <p:txBody>
          <a:bodyPr/>
          <a:lstStyle/>
          <a:p>
            <a:fld id="{C2DFBA43-DD5D-4DFE-87C3-36D95728DE45}" type="datetimeFigureOut">
              <a:rPr lang="en-GB" smtClean="0"/>
              <a:t>04/01/2022</a:t>
            </a:fld>
            <a:endParaRPr lang="en-GB"/>
          </a:p>
        </p:txBody>
      </p:sp>
      <p:sp>
        <p:nvSpPr>
          <p:cNvPr id="5" name="Footer Placeholder 4">
            <a:extLst>
              <a:ext uri="{FF2B5EF4-FFF2-40B4-BE49-F238E27FC236}">
                <a16:creationId xmlns:a16="http://schemas.microsoft.com/office/drawing/2014/main" id="{B6DBA2A2-840D-487D-BEDA-B46CF85379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4CFEF9-C801-4201-BA0A-2C77FA384F3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86752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755D1-45AF-4075-9825-EE74710EAD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392BAB-BE16-45DD-B887-62DF3A4B79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54DC1B-2730-4523-B65B-1DD1333A208B}"/>
              </a:ext>
            </a:extLst>
          </p:cNvPr>
          <p:cNvSpPr>
            <a:spLocks noGrp="1"/>
          </p:cNvSpPr>
          <p:nvPr>
            <p:ph type="dt" sz="half" idx="10"/>
          </p:nvPr>
        </p:nvSpPr>
        <p:spPr/>
        <p:txBody>
          <a:bodyPr/>
          <a:lstStyle/>
          <a:p>
            <a:fld id="{C2DFBA43-DD5D-4DFE-87C3-36D95728DE45}" type="datetimeFigureOut">
              <a:rPr lang="en-GB" smtClean="0"/>
              <a:t>04/01/2022</a:t>
            </a:fld>
            <a:endParaRPr lang="en-GB"/>
          </a:p>
        </p:txBody>
      </p:sp>
      <p:sp>
        <p:nvSpPr>
          <p:cNvPr id="5" name="Footer Placeholder 4">
            <a:extLst>
              <a:ext uri="{FF2B5EF4-FFF2-40B4-BE49-F238E27FC236}">
                <a16:creationId xmlns:a16="http://schemas.microsoft.com/office/drawing/2014/main" id="{65DA4503-0944-4280-B346-EB05342F98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B00E-829D-45BE-A0C0-E20CD9D74EAA}"/>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96940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A88C4-1A94-4C97-AE8D-7981BB8D03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FAAAA0-60A6-42A4-A439-50E674B031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C415D7-2E34-4D9B-8F85-6B237745F7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1D3DE6-7CF0-4D31-AF2F-CD0DA26ED21E}"/>
              </a:ext>
            </a:extLst>
          </p:cNvPr>
          <p:cNvSpPr>
            <a:spLocks noGrp="1"/>
          </p:cNvSpPr>
          <p:nvPr>
            <p:ph type="dt" sz="half" idx="10"/>
          </p:nvPr>
        </p:nvSpPr>
        <p:spPr/>
        <p:txBody>
          <a:bodyPr/>
          <a:lstStyle/>
          <a:p>
            <a:fld id="{C2DFBA43-DD5D-4DFE-87C3-36D95728DE45}" type="datetimeFigureOut">
              <a:rPr lang="en-GB" smtClean="0"/>
              <a:t>04/01/2022</a:t>
            </a:fld>
            <a:endParaRPr lang="en-GB"/>
          </a:p>
        </p:txBody>
      </p:sp>
      <p:sp>
        <p:nvSpPr>
          <p:cNvPr id="6" name="Footer Placeholder 5">
            <a:extLst>
              <a:ext uri="{FF2B5EF4-FFF2-40B4-BE49-F238E27FC236}">
                <a16:creationId xmlns:a16="http://schemas.microsoft.com/office/drawing/2014/main" id="{DF5EC44C-C100-4879-AD4F-CFF7292661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87DE54-6B75-4DE1-BA4B-9F01CDBF732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30915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56C5B-2FDC-4DEB-8D89-D348EBC9391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E28AEE-AA0F-4434-96BE-F814E6298A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B9A573-DAE8-4D90-9B41-98343DA107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3F378D-63B4-4CD0-8022-177D515CE6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DCFFA2-4CC5-4758-A1B3-9BB05685F6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5EE5747-1954-49C7-9CF3-63F584858495}"/>
              </a:ext>
            </a:extLst>
          </p:cNvPr>
          <p:cNvSpPr>
            <a:spLocks noGrp="1"/>
          </p:cNvSpPr>
          <p:nvPr>
            <p:ph type="dt" sz="half" idx="10"/>
          </p:nvPr>
        </p:nvSpPr>
        <p:spPr/>
        <p:txBody>
          <a:bodyPr/>
          <a:lstStyle/>
          <a:p>
            <a:fld id="{C2DFBA43-DD5D-4DFE-87C3-36D95728DE45}" type="datetimeFigureOut">
              <a:rPr lang="en-GB" smtClean="0"/>
              <a:t>04/01/2022</a:t>
            </a:fld>
            <a:endParaRPr lang="en-GB"/>
          </a:p>
        </p:txBody>
      </p:sp>
      <p:sp>
        <p:nvSpPr>
          <p:cNvPr id="8" name="Footer Placeholder 7">
            <a:extLst>
              <a:ext uri="{FF2B5EF4-FFF2-40B4-BE49-F238E27FC236}">
                <a16:creationId xmlns:a16="http://schemas.microsoft.com/office/drawing/2014/main" id="{9BEEAB00-F979-40DE-BC05-7CC348910D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8681069-8AD1-4DAC-8AA2-3F74192051CF}"/>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26164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16E9F-A76A-4E2D-8659-6D450199C5D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C47475D-18C3-42E6-A4EA-E65C7FA08D7B}"/>
              </a:ext>
            </a:extLst>
          </p:cNvPr>
          <p:cNvSpPr>
            <a:spLocks noGrp="1"/>
          </p:cNvSpPr>
          <p:nvPr>
            <p:ph type="dt" sz="half" idx="10"/>
          </p:nvPr>
        </p:nvSpPr>
        <p:spPr/>
        <p:txBody>
          <a:bodyPr/>
          <a:lstStyle/>
          <a:p>
            <a:fld id="{C2DFBA43-DD5D-4DFE-87C3-36D95728DE45}" type="datetimeFigureOut">
              <a:rPr lang="en-GB" smtClean="0"/>
              <a:t>04/01/2022</a:t>
            </a:fld>
            <a:endParaRPr lang="en-GB"/>
          </a:p>
        </p:txBody>
      </p:sp>
      <p:sp>
        <p:nvSpPr>
          <p:cNvPr id="4" name="Footer Placeholder 3">
            <a:extLst>
              <a:ext uri="{FF2B5EF4-FFF2-40B4-BE49-F238E27FC236}">
                <a16:creationId xmlns:a16="http://schemas.microsoft.com/office/drawing/2014/main" id="{5C1553A2-51E3-406E-93B4-DB66D34E0F0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37BD79B-2940-4B62-97BB-43E2DED7DCFD}"/>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72115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00B142-1040-4F09-833D-5B82AA0F8589}"/>
              </a:ext>
            </a:extLst>
          </p:cNvPr>
          <p:cNvSpPr>
            <a:spLocks noGrp="1"/>
          </p:cNvSpPr>
          <p:nvPr>
            <p:ph type="dt" sz="half" idx="10"/>
          </p:nvPr>
        </p:nvSpPr>
        <p:spPr/>
        <p:txBody>
          <a:bodyPr/>
          <a:lstStyle/>
          <a:p>
            <a:fld id="{C2DFBA43-DD5D-4DFE-87C3-36D95728DE45}" type="datetimeFigureOut">
              <a:rPr lang="en-GB" smtClean="0"/>
              <a:t>04/01/2022</a:t>
            </a:fld>
            <a:endParaRPr lang="en-GB"/>
          </a:p>
        </p:txBody>
      </p:sp>
      <p:sp>
        <p:nvSpPr>
          <p:cNvPr id="3" name="Footer Placeholder 2">
            <a:extLst>
              <a:ext uri="{FF2B5EF4-FFF2-40B4-BE49-F238E27FC236}">
                <a16:creationId xmlns:a16="http://schemas.microsoft.com/office/drawing/2014/main" id="{81448DCE-C7CC-4F15-B0B8-36A279205E4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17BB682-510B-449B-9AB4-E675CE321504}"/>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103419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3B4D2-7F1D-4149-B3ED-9DB1E1D66C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5AA5146-A60B-4B8F-880F-0066E71A11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1C28A2-DCC3-496F-B3D7-BCCABBD0F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4CDAEC-1B02-4BD3-A3C1-12E9F7ABB87C}"/>
              </a:ext>
            </a:extLst>
          </p:cNvPr>
          <p:cNvSpPr>
            <a:spLocks noGrp="1"/>
          </p:cNvSpPr>
          <p:nvPr>
            <p:ph type="dt" sz="half" idx="10"/>
          </p:nvPr>
        </p:nvSpPr>
        <p:spPr/>
        <p:txBody>
          <a:bodyPr/>
          <a:lstStyle/>
          <a:p>
            <a:fld id="{C2DFBA43-DD5D-4DFE-87C3-36D95728DE45}" type="datetimeFigureOut">
              <a:rPr lang="en-GB" smtClean="0"/>
              <a:t>04/01/2022</a:t>
            </a:fld>
            <a:endParaRPr lang="en-GB"/>
          </a:p>
        </p:txBody>
      </p:sp>
      <p:sp>
        <p:nvSpPr>
          <p:cNvPr id="6" name="Footer Placeholder 5">
            <a:extLst>
              <a:ext uri="{FF2B5EF4-FFF2-40B4-BE49-F238E27FC236}">
                <a16:creationId xmlns:a16="http://schemas.microsoft.com/office/drawing/2014/main" id="{740BC372-207A-4916-A5DC-040CE7AA92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E77383-B2F1-409D-B570-2041C67FD11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794446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9B93B-52A1-487B-83D9-41DFDE42C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1C85B0E-C324-4393-8662-5C407B5775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2CA1960-013B-4028-A278-384C6A1E3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14E7EF-217A-4033-A6F7-AC450E248BDC}"/>
              </a:ext>
            </a:extLst>
          </p:cNvPr>
          <p:cNvSpPr>
            <a:spLocks noGrp="1"/>
          </p:cNvSpPr>
          <p:nvPr>
            <p:ph type="dt" sz="half" idx="10"/>
          </p:nvPr>
        </p:nvSpPr>
        <p:spPr/>
        <p:txBody>
          <a:bodyPr/>
          <a:lstStyle/>
          <a:p>
            <a:fld id="{C2DFBA43-DD5D-4DFE-87C3-36D95728DE45}" type="datetimeFigureOut">
              <a:rPr lang="en-GB" smtClean="0"/>
              <a:t>04/01/2022</a:t>
            </a:fld>
            <a:endParaRPr lang="en-GB"/>
          </a:p>
        </p:txBody>
      </p:sp>
      <p:sp>
        <p:nvSpPr>
          <p:cNvPr id="6" name="Footer Placeholder 5">
            <a:extLst>
              <a:ext uri="{FF2B5EF4-FFF2-40B4-BE49-F238E27FC236}">
                <a16:creationId xmlns:a16="http://schemas.microsoft.com/office/drawing/2014/main" id="{EBE63EAA-9FE4-4D41-80ED-E53F84D632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CCFBB8-2457-42D7-B7DA-CE2F9A080783}"/>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1948906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00E695-A696-4EEF-891E-32B8939C61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76E846-3401-49CB-8A22-38035FC1F6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61A773-EFF1-477E-824C-2A2812C8F2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FBA43-DD5D-4DFE-87C3-36D95728DE45}" type="datetimeFigureOut">
              <a:rPr lang="en-GB" smtClean="0"/>
              <a:t>04/01/2022</a:t>
            </a:fld>
            <a:endParaRPr lang="en-GB"/>
          </a:p>
        </p:txBody>
      </p:sp>
      <p:sp>
        <p:nvSpPr>
          <p:cNvPr id="5" name="Footer Placeholder 4">
            <a:extLst>
              <a:ext uri="{FF2B5EF4-FFF2-40B4-BE49-F238E27FC236}">
                <a16:creationId xmlns:a16="http://schemas.microsoft.com/office/drawing/2014/main" id="{D16BC38E-8AF2-45BE-8362-64A338D6C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3E41F66-7B67-4266-847A-F8C857092E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29496-4671-4AB9-8135-E00C270FF61E}" type="slidenum">
              <a:rPr lang="en-GB" smtClean="0"/>
              <a:t>‹#›</a:t>
            </a:fld>
            <a:endParaRPr lang="en-GB"/>
          </a:p>
        </p:txBody>
      </p:sp>
    </p:spTree>
    <p:extLst>
      <p:ext uri="{BB962C8B-B14F-4D97-AF65-F5344CB8AC3E}">
        <p14:creationId xmlns:p14="http://schemas.microsoft.com/office/powerpoint/2010/main" val="1973315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
            <a:lum/>
          </a:blip>
          <a:srcRect/>
          <a:stretch>
            <a:fillRect t="-5000" b="-5000"/>
          </a:stretch>
        </a:blip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E781F210-BC55-4F2B-9D76-C2A18508F311}"/>
              </a:ext>
            </a:extLst>
          </p:cNvPr>
          <p:cNvSpPr txBox="1">
            <a:spLocks/>
          </p:cNvSpPr>
          <p:nvPr/>
        </p:nvSpPr>
        <p:spPr>
          <a:xfrm>
            <a:off x="5394018" y="6172872"/>
            <a:ext cx="1932257" cy="600164"/>
          </a:xfrm>
          <a:prstGeom prst="rect">
            <a:avLst/>
          </a:prstGeom>
          <a:noFill/>
        </p:spPr>
        <p:txBody>
          <a:bodyPr wrap="square" rtlCol="0">
            <a:spAutoFit/>
          </a:bodyPr>
          <a:lstStyle/>
          <a:p>
            <a:r>
              <a:rPr lang="en-GB" sz="1100" dirty="0">
                <a:latin typeface="Tw Cen MT" panose="020B0602020104020603" pitchFamily="34" charset="0"/>
                <a:cs typeface="Aharoni" panose="02010803020104030203" pitchFamily="2" charset="-79"/>
              </a:rPr>
              <a:t>Our class books for this term will be ‘The Storm Whale’ and ‘The Storm Whale in Winter’</a:t>
            </a:r>
          </a:p>
        </p:txBody>
      </p:sp>
      <p:pic>
        <p:nvPicPr>
          <p:cNvPr id="29" name="Picture 2" descr="Clapper Board Icons - Download Free Vector Icons | Noun Project">
            <a:extLst>
              <a:ext uri="{FF2B5EF4-FFF2-40B4-BE49-F238E27FC236}">
                <a16:creationId xmlns:a16="http://schemas.microsoft.com/office/drawing/2014/main" id="{367066DC-9A38-41C6-B87D-9EBCB966CBE9}"/>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523975" y="18510"/>
            <a:ext cx="508600" cy="50860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6">
            <a:extLst>
              <a:ext uri="{FF2B5EF4-FFF2-40B4-BE49-F238E27FC236}">
                <a16:creationId xmlns:a16="http://schemas.microsoft.com/office/drawing/2014/main" id="{3263725D-FC30-48F1-BD1B-E1BF79EC4D1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0516" y="6277026"/>
            <a:ext cx="496010" cy="496010"/>
          </a:xfrm>
          <a:prstGeom prst="rect">
            <a:avLst/>
          </a:prstGeom>
        </p:spPr>
      </p:pic>
      <p:sp>
        <p:nvSpPr>
          <p:cNvPr id="38" name="TextBox 37">
            <a:extLst>
              <a:ext uri="{FF2B5EF4-FFF2-40B4-BE49-F238E27FC236}">
                <a16:creationId xmlns:a16="http://schemas.microsoft.com/office/drawing/2014/main" id="{96D75FAD-F43B-4C2E-AA2C-CE23B92C8CC0}"/>
              </a:ext>
            </a:extLst>
          </p:cNvPr>
          <p:cNvSpPr txBox="1"/>
          <p:nvPr/>
        </p:nvSpPr>
        <p:spPr>
          <a:xfrm>
            <a:off x="876526" y="6191023"/>
            <a:ext cx="2161949" cy="600164"/>
          </a:xfrm>
          <a:prstGeom prst="rect">
            <a:avLst/>
          </a:prstGeom>
          <a:noFill/>
        </p:spPr>
        <p:txBody>
          <a:bodyPr wrap="square" rtlCol="0">
            <a:spAutoFit/>
          </a:bodyPr>
          <a:lstStyle/>
          <a:p>
            <a:r>
              <a:rPr lang="en-GB" sz="1100" dirty="0">
                <a:latin typeface="Tw Cen MT" panose="020B0602020104020603" pitchFamily="34" charset="0"/>
                <a:cs typeface="Aharoni" panose="020B0604020202020204" pitchFamily="2" charset="-79"/>
              </a:rPr>
              <a:t>We will visit Truro to research information we need for our large scale art map.</a:t>
            </a:r>
            <a:endParaRPr lang="en-GB" sz="1000" dirty="0">
              <a:latin typeface="Tw Cen MT" panose="020B0602020104020603" pitchFamily="34" charset="0"/>
              <a:cs typeface="Aharoni" panose="020B0604020202020204" pitchFamily="2" charset="-79"/>
            </a:endParaRPr>
          </a:p>
        </p:txBody>
      </p:sp>
      <p:pic>
        <p:nvPicPr>
          <p:cNvPr id="43" name="Picture 42">
            <a:extLst>
              <a:ext uri="{FF2B5EF4-FFF2-40B4-BE49-F238E27FC236}">
                <a16:creationId xmlns:a16="http://schemas.microsoft.com/office/drawing/2014/main" id="{4715EB6F-ED7B-4704-B65A-FB95AC9A7E38}"/>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flipH="1">
            <a:off x="4784917" y="6215803"/>
            <a:ext cx="514442" cy="514442"/>
          </a:xfrm>
          <a:prstGeom prst="rect">
            <a:avLst/>
          </a:prstGeom>
        </p:spPr>
      </p:pic>
      <p:pic>
        <p:nvPicPr>
          <p:cNvPr id="44" name="Picture 43" descr="A picture containing drawing&#10;&#10;Description automatically generated">
            <a:extLst>
              <a:ext uri="{FF2B5EF4-FFF2-40B4-BE49-F238E27FC236}">
                <a16:creationId xmlns:a16="http://schemas.microsoft.com/office/drawing/2014/main" id="{24DADF13-5594-449C-AE40-F359678A75F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32575" y="6208773"/>
            <a:ext cx="1256770" cy="698832"/>
          </a:xfrm>
          <a:prstGeom prst="rect">
            <a:avLst/>
          </a:prstGeom>
        </p:spPr>
      </p:pic>
      <p:graphicFrame>
        <p:nvGraphicFramePr>
          <p:cNvPr id="45" name="Table 44">
            <a:extLst>
              <a:ext uri="{FF2B5EF4-FFF2-40B4-BE49-F238E27FC236}">
                <a16:creationId xmlns:a16="http://schemas.microsoft.com/office/drawing/2014/main" id="{1DE47655-8613-419A-A655-F3B3DB3C9C8D}"/>
              </a:ext>
            </a:extLst>
          </p:cNvPr>
          <p:cNvGraphicFramePr>
            <a:graphicFrameLocks noGrp="1"/>
          </p:cNvGraphicFramePr>
          <p:nvPr>
            <p:extLst>
              <p:ext uri="{D42A27DB-BD31-4B8C-83A1-F6EECF244321}">
                <p14:modId xmlns:p14="http://schemas.microsoft.com/office/powerpoint/2010/main" val="2921952044"/>
              </p:ext>
            </p:extLst>
          </p:nvPr>
        </p:nvGraphicFramePr>
        <p:xfrm>
          <a:off x="171450" y="596440"/>
          <a:ext cx="11839575" cy="7932729"/>
        </p:xfrm>
        <a:graphic>
          <a:graphicData uri="http://schemas.openxmlformats.org/drawingml/2006/table">
            <a:tbl>
              <a:tblPr firstRow="1" bandRow="1">
                <a:tableStyleId>{1FECB4D8-DB02-4DC6-A0A2-4F2EBAE1DC90}</a:tableStyleId>
              </a:tblPr>
              <a:tblGrid>
                <a:gridCol w="3946525">
                  <a:extLst>
                    <a:ext uri="{9D8B030D-6E8A-4147-A177-3AD203B41FA5}">
                      <a16:colId xmlns:a16="http://schemas.microsoft.com/office/drawing/2014/main" val="3023449870"/>
                    </a:ext>
                  </a:extLst>
                </a:gridCol>
                <a:gridCol w="3946525">
                  <a:extLst>
                    <a:ext uri="{9D8B030D-6E8A-4147-A177-3AD203B41FA5}">
                      <a16:colId xmlns:a16="http://schemas.microsoft.com/office/drawing/2014/main" val="4046238982"/>
                    </a:ext>
                  </a:extLst>
                </a:gridCol>
                <a:gridCol w="3946525">
                  <a:extLst>
                    <a:ext uri="{9D8B030D-6E8A-4147-A177-3AD203B41FA5}">
                      <a16:colId xmlns:a16="http://schemas.microsoft.com/office/drawing/2014/main" val="1553968459"/>
                    </a:ext>
                  </a:extLst>
                </a:gridCol>
              </a:tblGrid>
              <a:tr h="2642326">
                <a:tc>
                  <a:txBody>
                    <a:bodyPr/>
                    <a:lstStyle/>
                    <a:p>
                      <a:r>
                        <a:rPr lang="en-US" sz="1600" dirty="0">
                          <a:latin typeface="Tw Cen MT" panose="020B0602020104020603" pitchFamily="34" charset="0"/>
                        </a:rPr>
                        <a:t>MATHS: </a:t>
                      </a:r>
                    </a:p>
                    <a:p>
                      <a:r>
                        <a:rPr lang="en-GB" sz="1400" dirty="0">
                          <a:latin typeface="Tw Cen MT" panose="020B0602020104020603" pitchFamily="34" charset="0"/>
                        </a:rPr>
                        <a:t>We will be naming, sorting and recognising 2D and 3D shapes, mastering the place value of numbers 0-20, including the value of tens and ones parts of numbers. We will add and subtract numbers between 0-20 and master the place value of numbers 0-50. Please see our Maths Parent Overview for more information and support.</a:t>
                      </a:r>
                      <a:endParaRPr lang="en-US" sz="1400" dirty="0">
                        <a:latin typeface="Tw Cen MT" panose="020B0602020104020603" pitchFamily="34" charset="0"/>
                      </a:endParaRPr>
                    </a:p>
                    <a:p>
                      <a:endParaRPr lang="en-US" sz="1400" dirty="0">
                        <a:latin typeface="Tw Cen MT" panose="020B0602020104020603" pitchFamily="34" charset="0"/>
                      </a:endParaRPr>
                    </a:p>
                    <a:p>
                      <a:endParaRPr lang="en-US" sz="1400" dirty="0">
                        <a:latin typeface="Tw Cen MT" panose="020B0602020104020603" pitchFamily="34" charset="0"/>
                      </a:endParaRPr>
                    </a:p>
                    <a:p>
                      <a:endParaRPr lang="en-US" sz="1400" dirty="0">
                        <a:latin typeface="Tw Cen MT" panose="020B0602020104020603" pitchFamily="34" charset="0"/>
                      </a:endParaRPr>
                    </a:p>
                    <a:p>
                      <a:endParaRPr lang="en-US" sz="1400" dirty="0">
                        <a:latin typeface="Tw Cen MT" panose="020B0602020104020603" pitchFamily="34" charset="0"/>
                      </a:endParaRPr>
                    </a:p>
                    <a:p>
                      <a:endParaRPr lang="en-US" sz="1400" dirty="0">
                        <a:latin typeface="Tw Cen MT" panose="020B0602020104020603" pitchFamily="34" charset="0"/>
                      </a:endParaRPr>
                    </a:p>
                    <a:p>
                      <a:endParaRPr lang="en-US" sz="1400" dirty="0">
                        <a:latin typeface="Tw Cen MT" panose="020B06020201040206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Tw Cen MT" panose="020B0602020104020603" pitchFamily="34" charset="0"/>
                      </a:endParaRPr>
                    </a:p>
                  </a:txBody>
                  <a:tcPr/>
                </a:tc>
                <a:tc>
                  <a:txBody>
                    <a:bodyPr/>
                    <a:lstStyle/>
                    <a:p>
                      <a:r>
                        <a:rPr lang="en-US" sz="1400" dirty="0">
                          <a:latin typeface="Tw Cen MT" panose="020B0602020104020603" pitchFamily="34" charset="0"/>
                        </a:rPr>
                        <a:t>GEOGRAPHY: </a:t>
                      </a:r>
                    </a:p>
                    <a:p>
                      <a:r>
                        <a:rPr lang="en-GB" sz="1400" dirty="0">
                          <a:latin typeface="Tw Cen MT" panose="020B0602020104020603" pitchFamily="34" charset="0"/>
                        </a:rPr>
                        <a:t>We will be locating and learning about the 4 countries of the  UK, locating these countries and their capital cities on the map and finding out about foods traditionally grown and cooked there.</a:t>
                      </a:r>
                      <a:endParaRPr lang="en-US" sz="1100" dirty="0">
                        <a:latin typeface="Tw Cen MT" panose="020B0602020104020603" pitchFamily="34" charset="0"/>
                      </a:endParaRPr>
                    </a:p>
                    <a:p>
                      <a:endParaRPr lang="en-US" sz="1100" dirty="0">
                        <a:latin typeface="Tw Cen MT" panose="020B0602020104020603" pitchFamily="34" charset="0"/>
                      </a:endParaRPr>
                    </a:p>
                  </a:txBody>
                  <a:tcPr/>
                </a:tc>
                <a:tc>
                  <a:txBody>
                    <a:bodyPr/>
                    <a:lstStyle/>
                    <a:p>
                      <a:r>
                        <a:rPr lang="en-US" sz="1600" dirty="0">
                          <a:latin typeface="Tw Cen MT" panose="020B0602020104020603" pitchFamily="34" charset="0"/>
                        </a:rPr>
                        <a:t>ENGLISH: </a:t>
                      </a:r>
                    </a:p>
                    <a:p>
                      <a:r>
                        <a:rPr lang="en-GB" sz="1400" dirty="0">
                          <a:latin typeface="Tw Cen MT" panose="020B0602020104020603" pitchFamily="34" charset="0"/>
                        </a:rPr>
                        <a:t>In Literacy we will be reading and writing our own versions of "The Tiger Who Came To Tea“ and "The Lighthouse Keeper's Lunch". We will learn each story through our story maps and write the stories , improvising with some of our own ideas. We will learn how to write recipes using “bossy verbs” through "Talk for Writing". We will be improving our sentence punctuation and extending our sentences using ‘and’, ‘but’ or ‘so’.</a:t>
                      </a:r>
                      <a:endParaRPr lang="en-US" sz="1400" dirty="0">
                        <a:latin typeface="Tw Cen MT" panose="020B06020201040206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Tw Cen MT" panose="020B0602020104020603" pitchFamily="34" charset="0"/>
                      </a:endParaRPr>
                    </a:p>
                  </a:txBody>
                  <a:tcPr/>
                </a:tc>
                <a:extLst>
                  <a:ext uri="{0D108BD9-81ED-4DB2-BD59-A6C34878D82A}">
                    <a16:rowId xmlns:a16="http://schemas.microsoft.com/office/drawing/2014/main" val="4183108625"/>
                  </a:ext>
                </a:extLst>
              </a:tr>
              <a:tr h="12861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Tw Cen MT" panose="020B0602020104020603" pitchFamily="34" charset="0"/>
                        </a:rPr>
                        <a:t>SCIENCE: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w Cen MT" panose="020B0602020104020603" pitchFamily="34" charset="0"/>
                        </a:rPr>
                        <a:t>In Science we will learn about our bodies and how they have changed since we were babies. We will investigate how to eat healthily, explore our five senses and discover how some people manage without one or more of their senses.</a:t>
                      </a:r>
                      <a:endParaRPr lang="en-US" sz="1400" dirty="0">
                        <a:latin typeface="Tw Cen MT" panose="020B0602020104020603" pitchFamily="34" charset="0"/>
                      </a:endParaRPr>
                    </a:p>
                  </a:txBody>
                  <a:tcPr/>
                </a:tc>
                <a:tc>
                  <a:txBody>
                    <a:bodyPr/>
                    <a:lstStyle/>
                    <a:p>
                      <a:r>
                        <a:rPr lang="en-US" sz="1400" dirty="0">
                          <a:latin typeface="Tw Cen MT" panose="020B0602020104020603" pitchFamily="34" charset="0"/>
                        </a:rPr>
                        <a:t>ART: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w Cen MT" panose="020B0602020104020603" pitchFamily="34" charset="0"/>
                        </a:rPr>
                        <a:t>In art we will make our own dinner place mats, using food printing techniques. We will look carefully and draw different fruits and vegetables. Finally, we will produce our own </a:t>
                      </a:r>
                      <a:r>
                        <a:rPr lang="en-GB" sz="1400" dirty="0" err="1">
                          <a:latin typeface="Tw Cen MT" panose="020B0602020104020603" pitchFamily="34" charset="0"/>
                        </a:rPr>
                        <a:t>Archimboldo</a:t>
                      </a:r>
                      <a:r>
                        <a:rPr lang="en-GB" sz="1400" dirty="0">
                          <a:latin typeface="Tw Cen MT" panose="020B0602020104020603" pitchFamily="34" charset="0"/>
                        </a:rPr>
                        <a:t> collages. </a:t>
                      </a:r>
                      <a:endParaRPr lang="en-US" sz="1400" dirty="0">
                        <a:latin typeface="Tw Cen MT" panose="020B0602020104020603" pitchFamily="34" charset="0"/>
                      </a:endParaRPr>
                    </a:p>
                  </a:txBody>
                  <a:tcPr/>
                </a:tc>
                <a:tc>
                  <a:txBody>
                    <a:bodyPr/>
                    <a:lstStyle/>
                    <a:p>
                      <a:r>
                        <a:rPr lang="en-US" sz="1400" dirty="0">
                          <a:latin typeface="Tw Cen MT" panose="020B0602020104020603" pitchFamily="34" charset="0"/>
                        </a:rPr>
                        <a:t>PE: </a:t>
                      </a:r>
                      <a:r>
                        <a:rPr lang="en-GB" sz="1400" dirty="0">
                          <a:latin typeface="Tw Cen MT" panose="020B0602020104020603" pitchFamily="34" charset="0"/>
                        </a:rPr>
                        <a:t>Our focus this term will </a:t>
                      </a:r>
                      <a:r>
                        <a:rPr lang="en-GB" sz="1400" dirty="0" err="1">
                          <a:latin typeface="Tw Cen MT" panose="020B0602020104020603" pitchFamily="34" charset="0"/>
                        </a:rPr>
                        <a:t>be:sending</a:t>
                      </a:r>
                      <a:r>
                        <a:rPr lang="en-GB" sz="1400" dirty="0">
                          <a:latin typeface="Tw Cen MT" panose="020B0602020104020603" pitchFamily="34" charset="0"/>
                        </a:rPr>
                        <a:t> and receiving a ball, bouncing and catching, racket handling skills, throwing and aiming a ball at a net, kicking and, striking a ball with a bat or racket, throwing, catching, controlling and movement skills.</a:t>
                      </a:r>
                      <a:endParaRPr lang="en-US" sz="1400" dirty="0">
                        <a:latin typeface="Tw Cen MT" panose="020B0602020104020603" pitchFamily="34" charset="0"/>
                      </a:endParaRPr>
                    </a:p>
                  </a:txBody>
                  <a:tcPr/>
                </a:tc>
                <a:extLst>
                  <a:ext uri="{0D108BD9-81ED-4DB2-BD59-A6C34878D82A}">
                    <a16:rowId xmlns:a16="http://schemas.microsoft.com/office/drawing/2014/main" val="2378274830"/>
                  </a:ext>
                </a:extLst>
              </a:tr>
              <a:tr h="1486209">
                <a:tc>
                  <a:txBody>
                    <a:bodyPr/>
                    <a:lstStyle/>
                    <a:p>
                      <a:r>
                        <a:rPr lang="en-US" sz="1400" dirty="0">
                          <a:latin typeface="Tw Cen MT" panose="020B0602020104020603" pitchFamily="34" charset="0"/>
                        </a:rPr>
                        <a:t>PSHE: </a:t>
                      </a:r>
                    </a:p>
                    <a:p>
                      <a:r>
                        <a:rPr lang="en-GB" sz="1400" dirty="0">
                          <a:latin typeface="Tw Cen MT" panose="020B0602020104020603" pitchFamily="34" charset="0"/>
                        </a:rPr>
                        <a:t>Our unit this term is ,”Diverse Britain”. We will learn about rules in our school community, how my behaviour in school affects others, how I can help and care for others in my community and what it is like to live in the British Isle.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Tw Cen MT" panose="020B0602020104020603" pitchFamily="34" charset="0"/>
                        </a:rPr>
                        <a:t>MUSIC: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Tw Cen MT" panose="020B0602020104020603" pitchFamily="34" charset="0"/>
                        </a:rPr>
                        <a:t>We will learn about beat, rhythm and percussion </a:t>
                      </a:r>
                      <a:r>
                        <a:rPr lang="en-US" sz="1400" dirty="0" err="1">
                          <a:latin typeface="Tw Cen MT" panose="020B0602020104020603" pitchFamily="34" charset="0"/>
                        </a:rPr>
                        <a:t>instruments.We</a:t>
                      </a:r>
                      <a:r>
                        <a:rPr lang="en-US" sz="1400" dirty="0">
                          <a:latin typeface="Tw Cen MT" panose="020B0602020104020603" pitchFamily="34" charset="0"/>
                        </a:rPr>
                        <a:t> will listen to </a:t>
                      </a:r>
                      <a:r>
                        <a:rPr lang="en-GB" sz="1400" dirty="0">
                          <a:latin typeface="Tw Cen MT" panose="020B0602020104020603" pitchFamily="34" charset="0"/>
                        </a:rPr>
                        <a:t>How Blue Can You Get - B.B. King,</a:t>
                      </a:r>
                      <a:r>
                        <a:rPr lang="es-ES" sz="1400" dirty="0">
                          <a:latin typeface="Tw Cen MT" panose="020B0602020104020603" pitchFamily="34" charset="0"/>
                        </a:rPr>
                        <a:t> </a:t>
                      </a:r>
                      <a:r>
                        <a:rPr lang="es-ES" sz="1400" dirty="0" err="1">
                          <a:latin typeface="Tw Cen MT" panose="020B0602020104020603" pitchFamily="34" charset="0"/>
                        </a:rPr>
                        <a:t>Livin</a:t>
                      </a:r>
                      <a:r>
                        <a:rPr lang="es-ES" sz="1400" dirty="0">
                          <a:latin typeface="Tw Cen MT" panose="020B0602020104020603" pitchFamily="34" charset="0"/>
                        </a:rPr>
                        <a:t>’ La Vida Loca - Ricky Martin and </a:t>
                      </a:r>
                      <a:r>
                        <a:rPr lang="nn-NO" sz="1400" dirty="0">
                          <a:latin typeface="Tw Cen MT" panose="020B0602020104020603" pitchFamily="34" charset="0"/>
                        </a:rPr>
                        <a:t>Jai Ho - J.R. Rahman , creating our own percussion improvisations</a:t>
                      </a:r>
                      <a:endParaRPr lang="en-GB" sz="1400" dirty="0">
                        <a:latin typeface="Tw Cen MT" panose="020B0602020104020603" pitchFamily="34" charset="0"/>
                      </a:endParaRPr>
                    </a:p>
                  </a:txBody>
                  <a:tcPr/>
                </a:tc>
                <a:tc>
                  <a:txBody>
                    <a:bodyPr/>
                    <a:lstStyle/>
                    <a:p>
                      <a:r>
                        <a:rPr lang="en-US" sz="1400" dirty="0">
                          <a:latin typeface="Tw Cen MT" panose="020B0602020104020603" pitchFamily="34" charset="0"/>
                        </a:rPr>
                        <a:t>RE:</a:t>
                      </a:r>
                    </a:p>
                    <a:p>
                      <a:r>
                        <a:rPr lang="en-US" sz="1400" dirty="0">
                          <a:latin typeface="Tw Cen MT" panose="020B0602020104020603" pitchFamily="34" charset="0"/>
                        </a:rPr>
                        <a:t>This term we will continue our learning about the beliefs of Jewish people. We will learn about Shabbat and Sukkot and how both events are practiced and celebrated. We will relate this to the stories behind these events and how we celebrate in our own lives </a:t>
                      </a:r>
                      <a:endParaRPr lang="en-GB" sz="1400" dirty="0">
                        <a:latin typeface="Tw Cen MT" panose="020B0602020104020603" pitchFamily="34" charset="0"/>
                      </a:endParaRPr>
                    </a:p>
                    <a:p>
                      <a:endParaRPr lang="en-GB" sz="1400" dirty="0"/>
                    </a:p>
                  </a:txBody>
                  <a:tcPr/>
                </a:tc>
                <a:extLst>
                  <a:ext uri="{0D108BD9-81ED-4DB2-BD59-A6C34878D82A}">
                    <a16:rowId xmlns:a16="http://schemas.microsoft.com/office/drawing/2014/main" val="3550068253"/>
                  </a:ext>
                </a:extLst>
              </a:tr>
              <a:tr h="1486209">
                <a:tc>
                  <a:txBody>
                    <a:bodyPr/>
                    <a:lstStyle/>
                    <a:p>
                      <a:endParaRPr lang="en-GB" sz="1400" dirty="0">
                        <a:latin typeface="Tw Cen MT" panose="020B0602020104020603"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latin typeface="Tw Cen MT" panose="020B0602020104020603" pitchFamily="34" charset="0"/>
                      </a:endParaRPr>
                    </a:p>
                  </a:txBody>
                  <a:tcPr/>
                </a:tc>
                <a:tc>
                  <a:txBody>
                    <a:bodyPr/>
                    <a:lstStyle/>
                    <a:p>
                      <a:endParaRPr lang="en-GB" sz="1400" dirty="0"/>
                    </a:p>
                  </a:txBody>
                  <a:tcPr/>
                </a:tc>
                <a:extLst>
                  <a:ext uri="{0D108BD9-81ED-4DB2-BD59-A6C34878D82A}">
                    <a16:rowId xmlns:a16="http://schemas.microsoft.com/office/drawing/2014/main" val="3312555692"/>
                  </a:ext>
                </a:extLst>
              </a:tr>
            </a:tbl>
          </a:graphicData>
        </a:graphic>
      </p:graphicFrame>
      <p:pic>
        <p:nvPicPr>
          <p:cNvPr id="46" name="Picture 45" descr="Image preview">
            <a:extLst>
              <a:ext uri="{FF2B5EF4-FFF2-40B4-BE49-F238E27FC236}">
                <a16:creationId xmlns:a16="http://schemas.microsoft.com/office/drawing/2014/main" id="{A39E7F86-6AB3-4ABA-9002-113484758015}"/>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4284380" y="2057943"/>
            <a:ext cx="629202" cy="384899"/>
          </a:xfrm>
          <a:prstGeom prst="rect">
            <a:avLst/>
          </a:prstGeom>
          <a:noFill/>
          <a:extLst>
            <a:ext uri="{909E8E84-426E-40DD-AFC4-6F175D3DCCD1}">
              <a14:hiddenFill xmlns:a14="http://schemas.microsoft.com/office/drawing/2010/main">
                <a:solidFill>
                  <a:srgbClr val="FFFFFF"/>
                </a:solidFill>
              </a14:hiddenFill>
            </a:ext>
          </a:extLst>
        </p:spPr>
      </p:pic>
      <p:sp>
        <p:nvSpPr>
          <p:cNvPr id="48" name="TextBox 47">
            <a:extLst>
              <a:ext uri="{FF2B5EF4-FFF2-40B4-BE49-F238E27FC236}">
                <a16:creationId xmlns:a16="http://schemas.microsoft.com/office/drawing/2014/main" id="{AE32EA88-1C9F-4933-BC53-63E3C185446F}"/>
              </a:ext>
            </a:extLst>
          </p:cNvPr>
          <p:cNvSpPr txBox="1"/>
          <p:nvPr/>
        </p:nvSpPr>
        <p:spPr>
          <a:xfrm>
            <a:off x="5010248" y="1979314"/>
            <a:ext cx="2638908" cy="1384995"/>
          </a:xfrm>
          <a:prstGeom prst="rect">
            <a:avLst/>
          </a:prstGeom>
          <a:noFill/>
        </p:spPr>
        <p:txBody>
          <a:bodyPr wrap="square" rtlCol="0">
            <a:spAutoFit/>
          </a:bodyPr>
          <a:lstStyle/>
          <a:p>
            <a:pPr marL="171450" indent="-171450">
              <a:buFont typeface="Arial" panose="020B0604020202020204" pitchFamily="34" charset="0"/>
              <a:buChar char="•"/>
            </a:pPr>
            <a:r>
              <a:rPr lang="en-GB" sz="1050" b="1" i="1" dirty="0">
                <a:solidFill>
                  <a:schemeClr val="bg1"/>
                </a:solidFill>
                <a:latin typeface="Tw Cen MT" panose="020B0602020104020603" pitchFamily="34" charset="0"/>
                <a:cs typeface="Aharoni" panose="020B0604020202020204" pitchFamily="2" charset="-79"/>
              </a:rPr>
              <a:t>The UK is made up for 4 countries</a:t>
            </a:r>
          </a:p>
          <a:p>
            <a:pPr marL="171450" indent="-171450">
              <a:buFont typeface="Arial" panose="020B0604020202020204" pitchFamily="34" charset="0"/>
              <a:buChar char="•"/>
            </a:pPr>
            <a:r>
              <a:rPr lang="en-GB" sz="1050" b="1" i="1" dirty="0">
                <a:solidFill>
                  <a:schemeClr val="bg1"/>
                </a:solidFill>
                <a:latin typeface="Tw Cen MT" panose="020B0602020104020603" pitchFamily="34" charset="0"/>
                <a:cs typeface="Aharoni" panose="020B0604020202020204" pitchFamily="2" charset="-79"/>
              </a:rPr>
              <a:t>The 4 countries of the UK are :England, Scotland, Wales, Northern Ireland</a:t>
            </a:r>
          </a:p>
          <a:p>
            <a:pPr marL="171450" indent="-171450">
              <a:buFont typeface="Arial" panose="020B0604020202020204" pitchFamily="34" charset="0"/>
              <a:buChar char="•"/>
            </a:pPr>
            <a:r>
              <a:rPr lang="en-GB" sz="1050" b="1" i="1" dirty="0">
                <a:solidFill>
                  <a:schemeClr val="bg1"/>
                </a:solidFill>
                <a:latin typeface="Tw Cen MT" panose="020B0602020104020603" pitchFamily="34" charset="0"/>
                <a:cs typeface="Aharoni" panose="020B0604020202020204" pitchFamily="2" charset="-79"/>
              </a:rPr>
              <a:t>The capital of England is London</a:t>
            </a:r>
          </a:p>
          <a:p>
            <a:pPr marL="171450" indent="-171450">
              <a:buFont typeface="Arial" panose="020B0604020202020204" pitchFamily="34" charset="0"/>
              <a:buChar char="•"/>
            </a:pPr>
            <a:r>
              <a:rPr lang="en-GB" sz="1050" b="1" i="1" dirty="0">
                <a:solidFill>
                  <a:schemeClr val="bg1"/>
                </a:solidFill>
                <a:latin typeface="Tw Cen MT" panose="020B0602020104020603" pitchFamily="34" charset="0"/>
                <a:cs typeface="Aharoni" panose="020B0604020202020204" pitchFamily="2" charset="-79"/>
              </a:rPr>
              <a:t>The capital of Scotland is Edinburgh</a:t>
            </a:r>
          </a:p>
          <a:p>
            <a:pPr marL="171450" indent="-171450">
              <a:buFont typeface="Arial" panose="020B0604020202020204" pitchFamily="34" charset="0"/>
              <a:buChar char="•"/>
            </a:pPr>
            <a:r>
              <a:rPr lang="en-GB" sz="1050" b="1" i="1" dirty="0">
                <a:solidFill>
                  <a:schemeClr val="bg1"/>
                </a:solidFill>
                <a:latin typeface="Tw Cen MT" panose="020B0602020104020603" pitchFamily="34" charset="0"/>
                <a:cs typeface="Aharoni" panose="020B0604020202020204" pitchFamily="2" charset="-79"/>
              </a:rPr>
              <a:t>The capital of Wales is Cardiff</a:t>
            </a:r>
          </a:p>
          <a:p>
            <a:pPr marL="171450" indent="-171450">
              <a:buFont typeface="Arial" panose="020B0604020202020204" pitchFamily="34" charset="0"/>
              <a:buChar char="•"/>
            </a:pPr>
            <a:r>
              <a:rPr lang="en-GB" sz="1050" b="1" i="1" dirty="0">
                <a:solidFill>
                  <a:schemeClr val="bg1"/>
                </a:solidFill>
                <a:latin typeface="Tw Cen MT" panose="020B0602020104020603" pitchFamily="34" charset="0"/>
                <a:cs typeface="Aharoni" panose="020B0604020202020204" pitchFamily="2" charset="-79"/>
              </a:rPr>
              <a:t>The capital of Northern Ireland is Belfast</a:t>
            </a:r>
          </a:p>
          <a:p>
            <a:pPr marL="171450" indent="-171450">
              <a:buFont typeface="Arial" panose="020B0604020202020204" pitchFamily="34" charset="0"/>
              <a:buChar char="•"/>
            </a:pPr>
            <a:endParaRPr lang="en-GB" sz="1050" b="1" i="1" dirty="0">
              <a:solidFill>
                <a:schemeClr val="bg1"/>
              </a:solidFill>
              <a:latin typeface="Tw Cen MT" panose="020B0602020104020603" pitchFamily="34" charset="0"/>
              <a:cs typeface="Aharoni" panose="020B0604020202020204" pitchFamily="2" charset="-79"/>
            </a:endParaRPr>
          </a:p>
        </p:txBody>
      </p:sp>
      <p:sp>
        <p:nvSpPr>
          <p:cNvPr id="49" name="TextBox 48">
            <a:extLst>
              <a:ext uri="{FF2B5EF4-FFF2-40B4-BE49-F238E27FC236}">
                <a16:creationId xmlns:a16="http://schemas.microsoft.com/office/drawing/2014/main" id="{0DA64F74-01A0-4F00-8A20-F1DEF0316829}"/>
              </a:ext>
            </a:extLst>
          </p:cNvPr>
          <p:cNvSpPr txBox="1">
            <a:spLocks/>
          </p:cNvSpPr>
          <p:nvPr/>
        </p:nvSpPr>
        <p:spPr>
          <a:xfrm>
            <a:off x="4464800" y="-277942"/>
            <a:ext cx="1858435" cy="923330"/>
          </a:xfrm>
          <a:prstGeom prst="rect">
            <a:avLst/>
          </a:prstGeom>
          <a:noFill/>
        </p:spPr>
        <p:txBody>
          <a:bodyPr wrap="square" rtlCol="0">
            <a:spAutoFit/>
          </a:bodyPr>
          <a:lstStyle/>
          <a:p>
            <a:r>
              <a:rPr lang="en-GB" sz="5400" dirty="0">
                <a:latin typeface="FDT_Wonderland" panose="02000506000000020004" pitchFamily="2" charset="0"/>
                <a:cs typeface="Aharoni" panose="02010803020104030203" pitchFamily="2" charset="-79"/>
              </a:rPr>
              <a:t>Food</a:t>
            </a:r>
          </a:p>
        </p:txBody>
      </p:sp>
      <p:sp>
        <p:nvSpPr>
          <p:cNvPr id="51" name="TextBox 50">
            <a:extLst>
              <a:ext uri="{FF2B5EF4-FFF2-40B4-BE49-F238E27FC236}">
                <a16:creationId xmlns:a16="http://schemas.microsoft.com/office/drawing/2014/main" id="{1ADFFAA4-73CB-4D80-92A0-0E4AD2108FCB}"/>
              </a:ext>
            </a:extLst>
          </p:cNvPr>
          <p:cNvSpPr txBox="1"/>
          <p:nvPr/>
        </p:nvSpPr>
        <p:spPr>
          <a:xfrm>
            <a:off x="9032576" y="37300"/>
            <a:ext cx="2987974" cy="600164"/>
          </a:xfrm>
          <a:prstGeom prst="rect">
            <a:avLst/>
          </a:prstGeom>
          <a:noFill/>
        </p:spPr>
        <p:txBody>
          <a:bodyPr wrap="square" rtlCol="0">
            <a:spAutoFit/>
          </a:bodyPr>
          <a:lstStyle/>
          <a:p>
            <a:r>
              <a:rPr lang="en-GB" sz="1100" dirty="0">
                <a:latin typeface="Tw Cen MT" panose="020B0602020104020603" pitchFamily="34" charset="0"/>
                <a:cs typeface="Aharoni" panose="020B0604020202020204" pitchFamily="2" charset="-79"/>
              </a:rPr>
              <a:t>We will create a Food Magazine with traditional and healthy recipes, scientific facts as well as  food related stories and artwork</a:t>
            </a:r>
            <a:endParaRPr lang="en-GB" sz="1000" dirty="0">
              <a:latin typeface="Tw Cen MT" panose="020B0602020104020603" pitchFamily="34" charset="0"/>
              <a:cs typeface="Aharoni" panose="020B0604020202020204" pitchFamily="2" charset="-79"/>
            </a:endParaRPr>
          </a:p>
        </p:txBody>
      </p:sp>
      <p:sp>
        <p:nvSpPr>
          <p:cNvPr id="52" name="TextBox 51">
            <a:extLst>
              <a:ext uri="{FF2B5EF4-FFF2-40B4-BE49-F238E27FC236}">
                <a16:creationId xmlns:a16="http://schemas.microsoft.com/office/drawing/2014/main" id="{0E878998-3D71-4E26-AC2D-F3BA5DFEC52F}"/>
              </a:ext>
            </a:extLst>
          </p:cNvPr>
          <p:cNvSpPr txBox="1">
            <a:spLocks/>
          </p:cNvSpPr>
          <p:nvPr/>
        </p:nvSpPr>
        <p:spPr>
          <a:xfrm>
            <a:off x="8293210" y="2758766"/>
            <a:ext cx="2920897" cy="1107996"/>
          </a:xfrm>
          <a:prstGeom prst="rect">
            <a:avLst/>
          </a:prstGeom>
          <a:noFill/>
        </p:spPr>
        <p:txBody>
          <a:bodyPr wrap="square" rtlCol="0">
            <a:spAutoFit/>
          </a:bodyPr>
          <a:lstStyle/>
          <a:p>
            <a:r>
              <a:rPr lang="en-GB" sz="1100" dirty="0">
                <a:latin typeface="Tw Cen MT" panose="020B0602020104020603" pitchFamily="34" charset="0"/>
                <a:cs typeface="Aharoni" panose="02010803020104030203" pitchFamily="2" charset="-79"/>
              </a:rPr>
              <a:t>Some of our class books for this term will be, ‘The Tiger Who Came To Tea”, “The Lighthouse Keeper’s Lunch” (and other books in this series), “Oliver’s vegetables, “Eddie's Kitchen : And How to Make Good Things to Eat”, “Ultimate Step-by-step Kid's First Cookbook”.</a:t>
            </a:r>
          </a:p>
        </p:txBody>
      </p:sp>
    </p:spTree>
    <p:extLst>
      <p:ext uri="{BB962C8B-B14F-4D97-AF65-F5344CB8AC3E}">
        <p14:creationId xmlns:p14="http://schemas.microsoft.com/office/powerpoint/2010/main" val="2795282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5DA2ABAD655F4B97E061E4B79C6A38" ma:contentTypeVersion="14" ma:contentTypeDescription="Create a new document." ma:contentTypeScope="" ma:versionID="d45c970b9a77da456653475fcdd95cdc">
  <xsd:schema xmlns:xsd="http://www.w3.org/2001/XMLSchema" xmlns:xs="http://www.w3.org/2001/XMLSchema" xmlns:p="http://schemas.microsoft.com/office/2006/metadata/properties" xmlns:ns3="7839a02e-f839-4acc-819a-67dea658d87b" xmlns:ns4="ac161985-4f78-4165-acec-441d5af03a98" targetNamespace="http://schemas.microsoft.com/office/2006/metadata/properties" ma:root="true" ma:fieldsID="ba9187efa9da63e8df15098fa74b8784" ns3:_="" ns4:_="">
    <xsd:import namespace="7839a02e-f839-4acc-819a-67dea658d87b"/>
    <xsd:import namespace="ac161985-4f78-4165-acec-441d5af03a9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39a02e-f839-4acc-819a-67dea658d8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c161985-4f78-4165-acec-441d5af03a98"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DB91D48-CEC6-4BFD-A2CD-B00868C365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39a02e-f839-4acc-819a-67dea658d87b"/>
    <ds:schemaRef ds:uri="ac161985-4f78-4165-acec-441d5af03a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B2EA21-56DE-40B7-9703-6DC277B08F44}">
  <ds:schemaRefs>
    <ds:schemaRef ds:uri="http://schemas.microsoft.com/sharepoint/v3/contenttype/forms"/>
  </ds:schemaRefs>
</ds:datastoreItem>
</file>

<file path=customXml/itemProps3.xml><?xml version="1.0" encoding="utf-8"?>
<ds:datastoreItem xmlns:ds="http://schemas.openxmlformats.org/officeDocument/2006/customXml" ds:itemID="{EE44D2CF-8767-4AF6-A56A-8D4893B6F9F2}">
  <ds:schemaRefs>
    <ds:schemaRef ds:uri="http://schemas.microsoft.com/office/2006/metadata/properties"/>
    <ds:schemaRef ds:uri="http://schemas.microsoft.com/office/2006/documentManagement/types"/>
    <ds:schemaRef ds:uri="7839a02e-f839-4acc-819a-67dea658d87b"/>
    <ds:schemaRef ds:uri="http://purl.org/dc/terms/"/>
    <ds:schemaRef ds:uri="http://schemas.microsoft.com/office/infopath/2007/PartnerControls"/>
    <ds:schemaRef ds:uri="http://schemas.openxmlformats.org/package/2006/metadata/core-properties"/>
    <ds:schemaRef ds:uri="http://purl.org/dc/dcmitype/"/>
    <ds:schemaRef ds:uri="ac161985-4f78-4165-acec-441d5af03a98"/>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2035</TotalTime>
  <Words>649</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Aharoni</vt:lpstr>
      <vt:lpstr>Arial</vt:lpstr>
      <vt:lpstr>Calibri</vt:lpstr>
      <vt:lpstr>Calibri Light</vt:lpstr>
      <vt:lpstr>FDT_Wonderland</vt:lpstr>
      <vt:lpstr>Tw Cen MT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Barritt</dc:creator>
  <cp:lastModifiedBy>Rebecca Olive</cp:lastModifiedBy>
  <cp:revision>59</cp:revision>
  <dcterms:created xsi:type="dcterms:W3CDTF">2020-03-24T13:28:41Z</dcterms:created>
  <dcterms:modified xsi:type="dcterms:W3CDTF">2022-01-04T20:43:21Z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0x010100C15DA2ABAD655F4B97E061E4B79C6A38</vt:lpwstr>
  </property>
</Properties>
</file>