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2" r:id="rId6"/>
    <p:sldId id="257" r:id="rId7"/>
    <p:sldId id="263" r:id="rId8"/>
    <p:sldId id="264" r:id="rId9"/>
    <p:sldId id="260" r:id="rId10"/>
    <p:sldId id="265" r:id="rId11"/>
    <p:sldId id="261" r:id="rId12"/>
    <p:sldId id="258" r:id="rId13"/>
    <p:sldId id="266" r:id="rId14"/>
    <p:sldId id="267" r:id="rId15"/>
    <p:sldId id="259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BAA5-7663-4181-BECD-CF0ED75FAB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022" y="2308407"/>
            <a:ext cx="8144134" cy="1373070"/>
          </a:xfrm>
        </p:spPr>
        <p:txBody>
          <a:bodyPr/>
          <a:lstStyle/>
          <a:p>
            <a:pPr algn="ctr"/>
            <a:r>
              <a:rPr lang="en-GB" sz="8000" dirty="0"/>
              <a:t>Writing a </a:t>
            </a:r>
            <a:br>
              <a:rPr lang="en-GB" sz="8000" dirty="0"/>
            </a:br>
            <a:r>
              <a:rPr lang="en-GB" sz="8000" dirty="0"/>
              <a:t>dragon </a:t>
            </a:r>
            <a:br>
              <a:rPr lang="en-GB" sz="8000" dirty="0"/>
            </a:br>
            <a:r>
              <a:rPr lang="en-GB" sz="8000" dirty="0"/>
              <a:t>poem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3D9C9-D554-48D1-9616-0A253B5AE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954" y="3809247"/>
            <a:ext cx="8144134" cy="1117687"/>
          </a:xfrm>
        </p:spPr>
        <p:txBody>
          <a:bodyPr/>
          <a:lstStyle/>
          <a:p>
            <a:r>
              <a:rPr lang="en-GB" dirty="0"/>
              <a:t>Tuesday 2</a:t>
            </a:r>
            <a:r>
              <a:rPr lang="en-GB" baseline="30000" dirty="0"/>
              <a:t>nd</a:t>
            </a:r>
            <a:r>
              <a:rPr lang="en-GB" dirty="0"/>
              <a:t> February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8BB59-E151-47E4-BA28-6EA3BB830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70" y="4014787"/>
            <a:ext cx="3981450" cy="2486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DC8526-B791-41A3-9998-F3D8C48A4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6896" y="3976686"/>
            <a:ext cx="2867025" cy="2562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9DB9E8-D4D0-41C0-A42A-8B4E56BC87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67" r="2308"/>
          <a:stretch/>
        </p:blipFill>
        <p:spPr>
          <a:xfrm>
            <a:off x="7730424" y="97060"/>
            <a:ext cx="4326898" cy="22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2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24B526-B7E0-4CC4-82DA-163B84E55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8" y="244936"/>
            <a:ext cx="11443727" cy="25616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B6DD60-26D1-4E01-913A-56119DA6447F}"/>
              </a:ext>
            </a:extLst>
          </p:cNvPr>
          <p:cNvSpPr/>
          <p:nvPr/>
        </p:nvSpPr>
        <p:spPr>
          <a:xfrm>
            <a:off x="286838" y="3271871"/>
            <a:ext cx="11443727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6000" b="1" dirty="0"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dragon’s emerald </a:t>
            </a:r>
            <a:r>
              <a:rPr lang="en-GB" sz="6000" b="1" dirty="0">
                <a:solidFill>
                  <a:srgbClr val="FF0000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eyes </a:t>
            </a:r>
            <a:r>
              <a:rPr lang="en-GB" sz="6000" b="1" dirty="0"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are terrifying pools of lightning, </a:t>
            </a:r>
            <a:endParaRPr lang="en-GB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24B526-B7E0-4CC4-82DA-163B84E55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88" y="244936"/>
            <a:ext cx="11443727" cy="25616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B6DD60-26D1-4E01-913A-56119DA6447F}"/>
              </a:ext>
            </a:extLst>
          </p:cNvPr>
          <p:cNvSpPr/>
          <p:nvPr/>
        </p:nvSpPr>
        <p:spPr>
          <a:xfrm>
            <a:off x="286838" y="3271871"/>
            <a:ext cx="11443727" cy="311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6000" b="1" dirty="0"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dragon’s emerald </a:t>
            </a:r>
            <a:r>
              <a:rPr lang="en-GB" sz="6000" b="1" dirty="0">
                <a:solidFill>
                  <a:srgbClr val="FF0000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eyes </a:t>
            </a:r>
            <a:r>
              <a:rPr lang="en-GB" sz="6000" b="1" dirty="0">
                <a:highlight>
                  <a:srgbClr val="FF00FF"/>
                </a:highlight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are terrifying pools of lightning,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6000" b="1" dirty="0"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(using a metaphor)</a:t>
            </a:r>
            <a:endParaRPr lang="en-GB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1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C95EFC-D054-47A7-AAAC-DF55E7301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48" y="3895724"/>
            <a:ext cx="11179599" cy="2366852"/>
          </a:xfrm>
          <a:prstGeom prst="rect">
            <a:avLst/>
          </a:prstGeom>
        </p:spPr>
      </p:pic>
      <p:pic>
        <p:nvPicPr>
          <p:cNvPr id="6146" name="Picture 2" descr="Carving dragons | Minecraft">
            <a:extLst>
              <a:ext uri="{FF2B5EF4-FFF2-40B4-BE49-F238E27FC236}">
                <a16:creationId xmlns:a16="http://schemas.microsoft.com/office/drawing/2014/main" id="{39839CA7-EB38-48F5-8976-0DD25B4AC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854" y="320970"/>
            <a:ext cx="5525386" cy="310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70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C95EFC-D054-47A7-AAAC-DF55E7301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26" y="440144"/>
            <a:ext cx="11179599" cy="23668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3FBD18-2101-4BA0-934D-F863D6150C44}"/>
              </a:ext>
            </a:extLst>
          </p:cNvPr>
          <p:cNvSpPr/>
          <p:nvPr/>
        </p:nvSpPr>
        <p:spPr>
          <a:xfrm>
            <a:off x="544559" y="3343939"/>
            <a:ext cx="11247566" cy="32218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6000" b="1" dirty="0"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dragon’s silver </a:t>
            </a:r>
            <a:r>
              <a:rPr lang="en-GB" sz="6000" b="1" dirty="0">
                <a:solidFill>
                  <a:srgbClr val="FF0000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scales</a:t>
            </a:r>
            <a:r>
              <a:rPr lang="en-GB" sz="6000" b="1" dirty="0"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are as sharp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6000" b="1" dirty="0"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as razor-sharp sabres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GB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96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C95EFC-D054-47A7-AAAC-DF55E7301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26" y="440144"/>
            <a:ext cx="11179599" cy="23668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3FBD18-2101-4BA0-934D-F863D6150C44}"/>
              </a:ext>
            </a:extLst>
          </p:cNvPr>
          <p:cNvSpPr/>
          <p:nvPr/>
        </p:nvSpPr>
        <p:spPr>
          <a:xfrm>
            <a:off x="544559" y="3343939"/>
            <a:ext cx="11247566" cy="32218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6000" b="1" dirty="0"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dragon’s silver </a:t>
            </a:r>
            <a:r>
              <a:rPr lang="en-GB" sz="6000" b="1" dirty="0">
                <a:solidFill>
                  <a:srgbClr val="FF0000"/>
                </a:solidFill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scales</a:t>
            </a:r>
            <a:r>
              <a:rPr lang="en-GB" sz="6000" b="1" dirty="0"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en-GB" sz="6000" b="1" dirty="0">
                <a:highlight>
                  <a:srgbClr val="FF00FF"/>
                </a:highlight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as sharp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6000" b="1" dirty="0">
                <a:highlight>
                  <a:srgbClr val="FF00FF"/>
                </a:highlight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as razor-sharp sabres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6000" b="1" dirty="0"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(using a simile)</a:t>
            </a:r>
            <a:endParaRPr lang="en-GB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12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ragon's Dogma' Netflix Review: Stream It or Skip It?">
            <a:extLst>
              <a:ext uri="{FF2B5EF4-FFF2-40B4-BE49-F238E27FC236}">
                <a16:creationId xmlns:a16="http://schemas.microsoft.com/office/drawing/2014/main" id="{EC02E4CF-45D1-4470-BCD8-0B822AACD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8" y="571795"/>
            <a:ext cx="3246475" cy="216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19FFF0-DF64-4528-AF36-65DBA0BBE9B2}"/>
              </a:ext>
            </a:extLst>
          </p:cNvPr>
          <p:cNvSpPr txBox="1"/>
          <p:nvPr/>
        </p:nvSpPr>
        <p:spPr>
          <a:xfrm>
            <a:off x="3838354" y="382772"/>
            <a:ext cx="760227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Curlz MT" panose="04040404050702020202" pitchFamily="82" charset="0"/>
              </a:rPr>
              <a:t>Now, it’s your turn…</a:t>
            </a:r>
          </a:p>
          <a:p>
            <a:r>
              <a:rPr lang="en-GB" sz="4800" b="1" dirty="0">
                <a:latin typeface="Curlz MT" panose="04040404050702020202" pitchFamily="82" charset="0"/>
              </a:rPr>
              <a:t>*rewrite each line of the </a:t>
            </a:r>
            <a:r>
              <a:rPr lang="en-GB" sz="4800" b="1" i="1" dirty="0">
                <a:latin typeface="Curlz MT" panose="04040404050702020202" pitchFamily="82" charset="0"/>
              </a:rPr>
              <a:t>Dragon’s Power </a:t>
            </a:r>
            <a:r>
              <a:rPr lang="en-GB" sz="4800" b="1" dirty="0">
                <a:latin typeface="Curlz MT" panose="04040404050702020202" pitchFamily="82" charset="0"/>
              </a:rPr>
              <a:t>poem</a:t>
            </a:r>
          </a:p>
          <a:p>
            <a:r>
              <a:rPr lang="en-GB" sz="4800" b="1" dirty="0">
                <a:latin typeface="Curlz MT" panose="04040404050702020202" pitchFamily="82" charset="0"/>
              </a:rPr>
              <a:t>*keep the word in red the same</a:t>
            </a:r>
          </a:p>
          <a:p>
            <a:r>
              <a:rPr lang="en-GB" sz="4800" b="1" dirty="0">
                <a:latin typeface="Curlz MT" panose="04040404050702020202" pitchFamily="82" charset="0"/>
              </a:rPr>
              <a:t>*magpie the best vocabulary</a:t>
            </a:r>
          </a:p>
          <a:p>
            <a:r>
              <a:rPr lang="en-GB" sz="4800" b="1" dirty="0">
                <a:latin typeface="Curlz MT" panose="04040404050702020202" pitchFamily="82" charset="0"/>
              </a:rPr>
              <a:t>*use comparatives, similes and metaphors</a:t>
            </a:r>
          </a:p>
          <a:p>
            <a:r>
              <a:rPr lang="en-GB" sz="4800" b="1" dirty="0">
                <a:latin typeface="Curlz MT" panose="04040404050702020202" pitchFamily="82" charset="0"/>
              </a:rPr>
              <a:t>*be amazing!!!</a:t>
            </a:r>
          </a:p>
        </p:txBody>
      </p:sp>
    </p:spTree>
    <p:extLst>
      <p:ext uri="{BB962C8B-B14F-4D97-AF65-F5344CB8AC3E}">
        <p14:creationId xmlns:p14="http://schemas.microsoft.com/office/powerpoint/2010/main" val="371768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5527E7-A02F-4215-9D6A-759624353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087" y="0"/>
            <a:ext cx="5393826" cy="6858000"/>
          </a:xfrm>
          <a:prstGeom prst="rect">
            <a:avLst/>
          </a:prstGeom>
        </p:spPr>
      </p:pic>
      <p:pic>
        <p:nvPicPr>
          <p:cNvPr id="2050" name="Picture 2" descr="Pottermore's guide to dragons | Wizarding World">
            <a:extLst>
              <a:ext uri="{FF2B5EF4-FFF2-40B4-BE49-F238E27FC236}">
                <a16:creationId xmlns:a16="http://schemas.microsoft.com/office/drawing/2014/main" id="{72195791-88BE-49F8-BB6C-55D9BE241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9" y="204345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CIplanet - Fire Breating Dragons">
            <a:extLst>
              <a:ext uri="{FF2B5EF4-FFF2-40B4-BE49-F238E27FC236}">
                <a16:creationId xmlns:a16="http://schemas.microsoft.com/office/drawing/2014/main" id="{8AFEA9D9-1672-4B09-B18B-0EF943B63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415" y="486472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AA0795-3774-4E6C-9FD9-85D68375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99" y="397478"/>
            <a:ext cx="9745401" cy="60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2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DF525F-3485-4C4B-A938-68ED65AE1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76" y="513106"/>
            <a:ext cx="8918248" cy="583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6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6765C8-19BF-4A55-8DEE-7DDE2C15D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000" y="179109"/>
            <a:ext cx="9355999" cy="649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10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AF5668-503B-4405-B768-51A0D198C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37" y="29395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BEDD9-87F6-41DC-8669-77D04D143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31" y="2747715"/>
            <a:ext cx="10827137" cy="3234522"/>
          </a:xfrm>
          <a:prstGeom prst="rect">
            <a:avLst/>
          </a:prstGeom>
        </p:spPr>
      </p:pic>
      <p:pic>
        <p:nvPicPr>
          <p:cNvPr id="1029" name="Picture 5" descr="Music of Dragons - Fantasy Flight Games">
            <a:extLst>
              <a:ext uri="{FF2B5EF4-FFF2-40B4-BE49-F238E27FC236}">
                <a16:creationId xmlns:a16="http://schemas.microsoft.com/office/drawing/2014/main" id="{8AF97848-D8DB-4021-B73A-D6E309AB2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96" y="109108"/>
            <a:ext cx="5395275" cy="228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31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AF5668-503B-4405-B768-51A0D198C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37" y="29395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FBF011-DFAA-4935-A783-547F0DB96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14" y="3429000"/>
            <a:ext cx="1073563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urlz MT" panose="04040404050702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dragon</a:t>
            </a:r>
            <a:r>
              <a:rPr kumimoji="0" lang="en-GB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GB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 hideous </a:t>
            </a:r>
            <a:r>
              <a:rPr kumimoji="0" lang="en-GB" altLang="en-US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head</a:t>
            </a:r>
            <a:r>
              <a:rPr kumimoji="0" lang="en-GB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is larger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than the largest mountain</a:t>
            </a:r>
            <a:endParaRPr kumimoji="0" lang="en-GB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CBEDD9-87F6-41DC-8669-77D04D143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742" y="327385"/>
            <a:ext cx="8744019" cy="261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45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AF5668-503B-4405-B768-51A0D198C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37" y="29395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FBF011-DFAA-4935-A783-547F0DB96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14" y="2556602"/>
            <a:ext cx="10630282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urlz MT" panose="04040404050702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dragon</a:t>
            </a:r>
            <a:r>
              <a:rPr kumimoji="0" lang="en-GB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GB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 hideous </a:t>
            </a:r>
            <a:r>
              <a:rPr kumimoji="0" lang="en-GB" altLang="en-US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head</a:t>
            </a:r>
            <a:r>
              <a:rPr kumimoji="0" lang="en-GB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kumimoji="0" lang="en-GB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FF"/>
                </a:highlight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larger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FF"/>
                </a:highlight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than the largest mountain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urlz MT" panose="04040404050702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urlz MT" panose="04040404050702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(using a comparative)</a:t>
            </a:r>
            <a:endParaRPr kumimoji="0" lang="en-GB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C455F4-BB13-4555-A688-565C69D0D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68" y="146414"/>
            <a:ext cx="8744019" cy="261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0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24B526-B7E0-4CC4-82DA-163B84E55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17" y="1021113"/>
            <a:ext cx="11443727" cy="2561671"/>
          </a:xfrm>
          <a:prstGeom prst="rect">
            <a:avLst/>
          </a:prstGeom>
        </p:spPr>
      </p:pic>
      <p:pic>
        <p:nvPicPr>
          <p:cNvPr id="5122" name="Picture 2" descr="Dungeons and Dragons TV Series in the Works">
            <a:extLst>
              <a:ext uri="{FF2B5EF4-FFF2-40B4-BE49-F238E27FC236}">
                <a16:creationId xmlns:a16="http://schemas.microsoft.com/office/drawing/2014/main" id="{BE7E7677-D215-40BF-819A-EA5C0928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26" y="3925962"/>
            <a:ext cx="5312735" cy="265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0924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DA2ABAD655F4B97E061E4B79C6A38" ma:contentTypeVersion="13" ma:contentTypeDescription="Create a new document." ma:contentTypeScope="" ma:versionID="7ad3bb8eba1ebf3957a2593a446b6cd6">
  <xsd:schema xmlns:xsd="http://www.w3.org/2001/XMLSchema" xmlns:xs="http://www.w3.org/2001/XMLSchema" xmlns:p="http://schemas.microsoft.com/office/2006/metadata/properties" xmlns:ns3="7839a02e-f839-4acc-819a-67dea658d87b" xmlns:ns4="ac161985-4f78-4165-acec-441d5af03a98" targetNamespace="http://schemas.microsoft.com/office/2006/metadata/properties" ma:root="true" ma:fieldsID="68338a54006061d1ffeabde5fb542e54" ns3:_="" ns4:_="">
    <xsd:import namespace="7839a02e-f839-4acc-819a-67dea658d87b"/>
    <xsd:import namespace="ac161985-4f78-4165-acec-441d5af03a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39a02e-f839-4acc-819a-67dea658d8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161985-4f78-4165-acec-441d5af03a9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A09DDF-7EB1-49E7-9883-F9C18F7476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39a02e-f839-4acc-819a-67dea658d87b"/>
    <ds:schemaRef ds:uri="ac161985-4f78-4165-acec-441d5af03a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8B5B07-2384-4CBB-A329-C34FE27E32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A626A4-9BA4-4997-A4F3-5C7630C7DF5E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7839a02e-f839-4acc-819a-67dea658d87b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ac161985-4f78-4165-acec-441d5af03a98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46</TotalTime>
  <Words>124</Words>
  <Application>Microsoft Office PowerPoint</Application>
  <PresentationFormat>Widescreen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Curlz MT</vt:lpstr>
      <vt:lpstr>Times New Roman</vt:lpstr>
      <vt:lpstr>Trebuchet MS</vt:lpstr>
      <vt:lpstr>Berlin</vt:lpstr>
      <vt:lpstr>Writing a  dragon  poem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Miles</dc:creator>
  <cp:lastModifiedBy>Simon Miles</cp:lastModifiedBy>
  <cp:revision>5</cp:revision>
  <dcterms:created xsi:type="dcterms:W3CDTF">2021-02-26T15:34:31Z</dcterms:created>
  <dcterms:modified xsi:type="dcterms:W3CDTF">2021-02-26T16:20:39Z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0x010100C15DA2ABAD655F4B97E061E4B79C6A38</vt:lpwstr>
  </property>
</Properties>
</file>