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72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672"/>
  </p:normalViewPr>
  <p:slideViewPr>
    <p:cSldViewPr snapToGrid="0">
      <p:cViewPr varScale="1">
        <p:scale>
          <a:sx n="53" d="100"/>
          <a:sy n="53" d="100"/>
        </p:scale>
        <p:origin x="14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23B6C-27CD-AC1F-06FA-4407BF83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6DD36-BE43-3678-38F0-9DDBCDB3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1D552-1B73-B98B-9736-1D0754BD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0675468" cy="75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73CCA-3FFB-6EAD-649A-7FB0C89D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278"/>
            <a:ext cx="10680554" cy="7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929DC-0E91-286C-1147-96260EBEE2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CC1548-5BEF-5717-D0C9-38366DA7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7EAAA-C6BB-894C-FF75-468C16ED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F5727-F008-6423-33B6-57318D54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069AB-4AD9-EB48-BF49-71B0E65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F300D-9AB0-A8BD-4D5E-66691E58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11F83-7A55-F3EB-1993-69C722C2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4ADB7-673C-B6A6-6AA9-47BCA717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13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57E1D-8665-8B31-9197-A066A8F4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DADB2-E4C5-41E0-052F-53411122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317E-07D2-A184-1E9C-69D3D5DA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B014-6615-FBCA-D04A-D38D91B28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E7FE3-C17D-4E6B-A084-3790734CDFFB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customXml/itemProps2.xml><?xml version="1.0" encoding="utf-8"?>
<ds:datastoreItem xmlns:ds="http://schemas.openxmlformats.org/officeDocument/2006/customXml" ds:itemID="{B4CCECEB-2447-4806-9E94-855E5A8240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F5DE9-69D2-4E93-8CD4-BCAB1EE61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Hannah Pickford</cp:lastModifiedBy>
  <cp:revision>14</cp:revision>
  <dcterms:created xsi:type="dcterms:W3CDTF">2022-08-25T17:50:02Z</dcterms:created>
  <dcterms:modified xsi:type="dcterms:W3CDTF">2025-06-06T13:26:59Z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