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6" r:id="rId5"/>
    <p:sldId id="269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94"/>
    <p:restoredTop sz="94672"/>
  </p:normalViewPr>
  <p:slideViewPr>
    <p:cSldViewPr snapToGrid="0">
      <p:cViewPr varScale="1">
        <p:scale>
          <a:sx n="53" d="100"/>
          <a:sy n="53" d="100"/>
        </p:scale>
        <p:origin x="161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060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113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656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473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410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491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491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487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916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30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31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65ADE-5277-3F4C-8E15-E0D760B83DD7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542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81F527-3989-AA7D-B370-75AA27E2AFB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513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26DD36-BE43-3678-38F0-9DDBCDB3F66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929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11D552-1B73-B98B-9736-1D0754BDE96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0"/>
            <a:ext cx="10675468" cy="755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230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073CCA-3FFB-6EAD-649A-7FB0C89DB8C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" y="1"/>
            <a:ext cx="10680555" cy="755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496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31B39C-BB1F-00AC-0D16-620A27162C3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" y="1"/>
            <a:ext cx="10680554" cy="755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8446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734FD68-9046-3789-F153-5646F6B1D85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" y="1"/>
            <a:ext cx="10680554" cy="755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454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7BB763-EA7C-F4B6-0EC7-68F56BA558F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" y="1"/>
            <a:ext cx="10680554" cy="755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6254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8014C66-BD3A-766B-1CDF-28E524E164B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" y="1"/>
            <a:ext cx="10680554" cy="755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9981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66D6F28-57F1-6440-4928-D6E53C2E92B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" y="1"/>
            <a:ext cx="10680554" cy="755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7257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7FB4C8-FECC-D052-2D87-54140D25C61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" y="1"/>
            <a:ext cx="10680554" cy="755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7890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B7108CE-DB29-0DA9-B2DF-D4666DB91BB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" y="1"/>
            <a:ext cx="10680554" cy="755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042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B81A87C-F494-8FFA-22A8-295868C24EF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0773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60478E-9E1D-C05B-678E-0D61BA6F8B7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" y="1"/>
            <a:ext cx="10680554" cy="755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846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FB09D0-D824-209D-E9B3-E929B0354CF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" y="1"/>
            <a:ext cx="10680554" cy="755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1825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275DD73-5632-DB43-B68C-C836A2B8519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" y="1"/>
            <a:ext cx="10680554" cy="755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1473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FE4C90-34EC-8B68-F915-EEE3DA70BFA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" y="1"/>
            <a:ext cx="10680554" cy="755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6499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FA9785-16BA-93CD-779A-F2D15BB3B26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" y="1"/>
            <a:ext cx="10680554" cy="755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1580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50AFEB-9AE6-88FD-AE95-D01E1AA3A6D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" y="1"/>
            <a:ext cx="10680554" cy="755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9206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65D90CD-B588-3FB3-44F4-BD4293F86E8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" y="1"/>
            <a:ext cx="10680554" cy="755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4278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7EBEA72-1AA6-2991-471C-252BB1A8975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" y="1"/>
            <a:ext cx="10680554" cy="755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8014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DA5B557-4AF0-322A-78CB-B7BE59C6869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" y="1"/>
            <a:ext cx="10680554" cy="755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969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DCFC27-CFD0-8B2F-A8AE-ECDEF60F822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" y="1"/>
            <a:ext cx="10680554" cy="755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35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1069AB-4AD9-EB48-BF49-71B0E655C3A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4368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73BEAE-6578-7118-8CCD-EDA443BA510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" y="1"/>
            <a:ext cx="10680554" cy="755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811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0C326AB-0816-25A6-C11E-F8C9570C46E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" y="1"/>
            <a:ext cx="10680554" cy="755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5058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D84ECB-2CE1-20F2-6BB3-8CE4BB7B23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" y="1"/>
            <a:ext cx="10680554" cy="755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892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8ED733A-D4E9-C9BD-FE95-C2B7A6244E8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" y="1"/>
            <a:ext cx="10680554" cy="755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0742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CEB2FE-27E9-B8D8-A34D-4901143DAD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" y="1"/>
            <a:ext cx="10680554" cy="755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1512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F7AB0F0-8EA2-E683-1C84-BB6B92C4686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" y="1"/>
            <a:ext cx="10680554" cy="755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3814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0D712E9-A1DB-0A27-79A0-7490000D60E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" y="1"/>
            <a:ext cx="10680554" cy="755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7376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799BC2-B322-2722-0DE8-A9EA5F6AAF8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" y="1"/>
            <a:ext cx="10680554" cy="755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3414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4CA357D-FAA4-B9BB-BF32-AF83FD57810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" y="1"/>
            <a:ext cx="10680554" cy="755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438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4F300D-9AB0-A8BD-4D5E-66691E58CEF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827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C11F83-7A55-F3EB-1993-69C722C2F6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444ADB7-673C-B6A6-6AA9-47BCA717F4C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113" y="1584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161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057E1D-8665-8B31-9197-A066A8F49B2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909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1DADB2-E4C5-41E0-052F-53411122241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620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DF317E-07D2-A184-1E9C-69D3D5DA8EF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235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0EB014-6615-FBCA-D04A-D38D91B284A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8371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A83C08F509004195E669DF9A9C9259" ma:contentTypeVersion="16" ma:contentTypeDescription="Create a new document." ma:contentTypeScope="" ma:versionID="e412c57edb5a3587a47f8935b497d6b1">
  <xsd:schema xmlns:xsd="http://www.w3.org/2001/XMLSchema" xmlns:xs="http://www.w3.org/2001/XMLSchema" xmlns:p="http://schemas.microsoft.com/office/2006/metadata/properties" xmlns:ns2="e9e213f7-a068-4185-ae5b-85aa76b56dbd" xmlns:ns3="1773a752-338d-48d4-aab1-fb5d939e1fab" targetNamespace="http://schemas.microsoft.com/office/2006/metadata/properties" ma:root="true" ma:fieldsID="a5697a356853932bbc0cb7f0666b0602" ns2:_="" ns3:_="">
    <xsd:import namespace="e9e213f7-a068-4185-ae5b-85aa76b56dbd"/>
    <xsd:import namespace="1773a752-338d-48d4-aab1-fb5d939e1f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DateTaken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e213f7-a068-4185-ae5b-85aa76b56d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4e39eeca-e11e-443b-89bb-da0dc5931c3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73a752-338d-48d4-aab1-fb5d939e1fab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1fc8d919-2f88-41be-947b-ae89298163c3}" ma:internalName="TaxCatchAll" ma:showField="CatchAllData" ma:web="1773a752-338d-48d4-aab1-fb5d939e1fa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9e213f7-a068-4185-ae5b-85aa76b56dbd">
      <Terms xmlns="http://schemas.microsoft.com/office/infopath/2007/PartnerControls"/>
    </lcf76f155ced4ddcb4097134ff3c332f>
    <TaxCatchAll xmlns="1773a752-338d-48d4-aab1-fb5d939e1fab" xsi:nil="true"/>
  </documentManagement>
</p:properties>
</file>

<file path=customXml/itemProps1.xml><?xml version="1.0" encoding="utf-8"?>
<ds:datastoreItem xmlns:ds="http://schemas.openxmlformats.org/officeDocument/2006/customXml" ds:itemID="{F96D1B55-F6CA-4091-9EAE-159653C0FE4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6C192D6-2076-4201-BD60-FD61453A67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e213f7-a068-4185-ae5b-85aa76b56dbd"/>
    <ds:schemaRef ds:uri="1773a752-338d-48d4-aab1-fb5d939e1f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3856ADE-F99A-4EE6-A655-2FC1AAD513F8}">
  <ds:schemaRefs>
    <ds:schemaRef ds:uri="http://schemas.microsoft.com/office/2006/metadata/properties"/>
    <ds:schemaRef ds:uri="http://schemas.microsoft.com/office/infopath/2007/PartnerControls"/>
    <ds:schemaRef ds:uri="e9e213f7-a068-4185-ae5b-85aa76b56dbd"/>
    <ds:schemaRef ds:uri="1773a752-338d-48d4-aab1-fb5d939e1fa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</TotalTime>
  <Words>0</Words>
  <Application>Microsoft Office PowerPoint</Application>
  <PresentationFormat>Custom</PresentationFormat>
  <Paragraphs>0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Hannah Pickford</cp:lastModifiedBy>
  <cp:revision>11</cp:revision>
  <dcterms:created xsi:type="dcterms:W3CDTF">2022-08-25T17:50:02Z</dcterms:created>
  <dcterms:modified xsi:type="dcterms:W3CDTF">2025-06-06T13:28:14Z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0x01010091A83C08F509004195E669DF9A9C9259</vt:lpwstr>
  </property>
</Properties>
</file>