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D84B3-350F-4F8D-9CD0-939309B94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F8348-5FD0-48B8-841A-5AC785203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3C503-6869-415D-8CDF-A691A8C0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1265-1724-4D80-B2B0-A787F01AB98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FE703-3787-48E7-AC6A-6106D3D26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DAA0F-5C97-4C32-9E9E-36F39EC9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9C54-4122-4140-BBCD-C611EBB2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06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6E13D-0A57-46BB-96D7-7BD4BB43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9B0E85-A9DA-4D15-9139-E27FEAC95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A4C62-9E79-4D2E-B37C-1149B671C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1265-1724-4D80-B2B0-A787F01AB98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80A15-2ABC-4B16-B3D7-8B8AABCC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46081-3FFD-471B-A37E-B3D2F5BB8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9C54-4122-4140-BBCD-C611EBB2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46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B6796F-F4C9-45B6-B521-3339C80D4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3317C-856F-4252-9868-71C854166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0DF25-8CAD-4ADB-AB42-DE213427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1265-1724-4D80-B2B0-A787F01AB98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B1097-90F8-4B3F-8F6B-1888FCD1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D3284-0210-41E6-845E-56F86FB07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9C54-4122-4140-BBCD-C611EBB2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47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46DB5-64AC-4955-880C-BDD739F8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EAB01-B237-44B3-88DF-E85F79D3B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BB64F-5EAA-496B-ABA7-AD37A415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1265-1724-4D80-B2B0-A787F01AB98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34205-E807-4D5D-9479-BC310CB89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031D0-4C46-48E4-A669-A09EBCE3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9C54-4122-4140-BBCD-C611EBB2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69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AB4CF-45F3-44D2-8DD0-F377936E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30B781-BC6F-4CF4-9E17-655462D79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0BCE1-D918-4A50-8167-505F6287C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1265-1724-4D80-B2B0-A787F01AB98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8F28E-39CA-44ED-B4CB-C86AE6873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5DE78-005F-448D-A237-6243F071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9C54-4122-4140-BBCD-C611EBB2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9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E9D06-D226-4789-8D75-5FA08D9A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DFFA8-7BF3-4C37-89C9-A7E3C9F1C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E45EE-D50B-4007-AD78-C3B7E4D1B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0D899-3AC3-4FD9-8BA2-B775A36F8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1265-1724-4D80-B2B0-A787F01AB98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E76BD-EEE1-4BE6-8924-267D1F1D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5D6C3-0AC7-4DCB-8F54-C89A2D55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9C54-4122-4140-BBCD-C611EBB2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8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39C6-6E05-44F5-A055-C54DC3E41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C4EB0-7BE7-48DA-ADED-90CD9B065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5B364-77D9-49F0-B40D-29C281DB0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246AE3-F73B-4290-A65D-B553E1234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1CBECC-C115-469A-B8DF-E545AF9AC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3D5532-7608-4FA1-AF1A-638E58AC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1265-1724-4D80-B2B0-A787F01AB98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1B4C63-B881-408E-B6A2-4FCD0739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E469A0-E112-4364-ADF2-DC380937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9C54-4122-4140-BBCD-C611EBB2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03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FB842-8223-440D-817B-C7BB30BB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C614EC-1FE2-4A0B-80F8-D8B90EFD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1265-1724-4D80-B2B0-A787F01AB98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EA8030-AD1F-4B8A-917F-64255D1E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E4ADF1-B07B-41A3-826E-B567F37F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9C54-4122-4140-BBCD-C611EBB2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50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B08B73-C1D4-4857-B9CA-BA431D86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1265-1724-4D80-B2B0-A787F01AB98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C070B8-BCD5-466D-B6FC-23D3950A3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3B636-9312-4A12-ADA2-FD7C7529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9C54-4122-4140-BBCD-C611EBB2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65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93411-9D7A-439E-ABA8-418A10CA0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897E8-71C9-428C-8083-EC5D7D144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E7EC5-26FA-4B6A-8D43-40FE7DD30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6CDDA-EB1F-49CE-90F6-35685F4CC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1265-1724-4D80-B2B0-A787F01AB98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7DF66-6FDB-40E7-8851-F3BF665DF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CE42C-A5D0-4C8D-8586-717858122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9C54-4122-4140-BBCD-C611EBB2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67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DD0A8-BBD2-4E06-B56C-0A19B6E31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95B1D-47E8-4BC6-B875-5E6B3984C4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902679-8B6C-448B-81A0-667FCF7A6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CF770-4CFB-4BBE-9892-254291F7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1265-1724-4D80-B2B0-A787F01AB98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E6A9A-9CC7-483B-97A4-5FC59399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611E7-AC1A-478E-AB5A-11FD7641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9C54-4122-4140-BBCD-C611EBB2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32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0FDEA5-D2AA-4D6B-A2DB-4FBC912D1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A6991-0959-4414-9911-E3A4D326C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02BDD-3D71-415A-B4E4-33692B1D9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81265-1724-4D80-B2B0-A787F01AB98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6D6E0-4C88-4EA7-9B87-02C9CCE52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E077F-4F33-4912-AC92-14AF84864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69C54-4122-4140-BBCD-C611EBB2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2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3FA3B-6C3B-4B28-9158-AF7307734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022" y="1278385"/>
            <a:ext cx="9144000" cy="2387600"/>
          </a:xfrm>
        </p:spPr>
        <p:txBody>
          <a:bodyPr/>
          <a:lstStyle/>
          <a:p>
            <a:r>
              <a:rPr lang="en-GB" b="1" dirty="0">
                <a:latin typeface="Bradley Hand ITC" panose="03070402050302030203" pitchFamily="66" charset="0"/>
              </a:rPr>
              <a:t>Hope Springs</a:t>
            </a:r>
            <a:br>
              <a:rPr lang="en-GB" b="1" dirty="0">
                <a:latin typeface="Bradley Hand ITC" panose="03070402050302030203" pitchFamily="66" charset="0"/>
              </a:rPr>
            </a:br>
            <a:r>
              <a:rPr lang="en-GB" sz="4000" b="1" dirty="0">
                <a:latin typeface="Bradley Hand ITC" panose="03070402050302030203" pitchFamily="66" charset="0"/>
              </a:rPr>
              <a:t>art competition </a:t>
            </a:r>
            <a:endParaRPr lang="en-GB" b="1" dirty="0">
              <a:latin typeface="Bradley Hand ITC" panose="0307040205030203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56CD6-F3EB-41DD-A071-02736EB40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022" y="3887926"/>
            <a:ext cx="9144000" cy="1655762"/>
          </a:xfrm>
        </p:spPr>
        <p:txBody>
          <a:bodyPr/>
          <a:lstStyle/>
          <a:p>
            <a:r>
              <a:rPr lang="en-GB" b="1" dirty="0">
                <a:latin typeface="Bradley Hand ITC" panose="03070402050302030203" pitchFamily="66" charset="0"/>
              </a:rPr>
              <a:t>Closing date</a:t>
            </a:r>
          </a:p>
          <a:p>
            <a:r>
              <a:rPr lang="en-GB" b="1" u="sng" dirty="0">
                <a:latin typeface="Bradley Hand ITC" panose="03070402050302030203" pitchFamily="66" charset="0"/>
              </a:rPr>
              <a:t>Wednesday 3</a:t>
            </a:r>
            <a:r>
              <a:rPr lang="en-GB" b="1" u="sng" baseline="30000" dirty="0">
                <a:latin typeface="Bradley Hand ITC" panose="03070402050302030203" pitchFamily="66" charset="0"/>
              </a:rPr>
              <a:t>rd</a:t>
            </a:r>
            <a:r>
              <a:rPr lang="en-GB" b="1" u="sng" dirty="0">
                <a:latin typeface="Bradley Hand ITC" panose="03070402050302030203" pitchFamily="66" charset="0"/>
              </a:rPr>
              <a:t> March</a:t>
            </a:r>
          </a:p>
          <a:p>
            <a:r>
              <a:rPr lang="en-GB" b="1" dirty="0">
                <a:latin typeface="Bradley Hand ITC" panose="03070402050302030203" pitchFamily="66" charset="0"/>
              </a:rPr>
              <a:t>Send into school via Teams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857D66-D2B8-4EBF-92FF-2A3DEC5EE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95" y="2960704"/>
            <a:ext cx="2889811" cy="23267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23DBA5-B17B-4079-A538-11EE0C521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9356" y="2824478"/>
            <a:ext cx="3054993" cy="24933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DFF608-8E8B-4CB6-955D-B28965F3E4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8676" y="135092"/>
            <a:ext cx="4234648" cy="1941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4DCE29-50DC-4E69-AE19-A133007965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0804" y="5317855"/>
            <a:ext cx="2164959" cy="1554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6F49E6AD-63F7-4F91-8A13-3293118A0CBC}"/>
              </a:ext>
            </a:extLst>
          </p:cNvPr>
          <p:cNvSpPr/>
          <p:nvPr/>
        </p:nvSpPr>
        <p:spPr>
          <a:xfrm>
            <a:off x="173277" y="403935"/>
            <a:ext cx="3364637" cy="1526959"/>
          </a:xfrm>
          <a:prstGeom prst="cloudCallout">
            <a:avLst>
              <a:gd name="adj1" fmla="val 48296"/>
              <a:gd name="adj2" fmla="val 77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Create a drawing/ painting about what ‘hope’ means to you. </a:t>
            </a: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0078DB8E-68C2-48A7-80F9-504CDDA1B681}"/>
              </a:ext>
            </a:extLst>
          </p:cNvPr>
          <p:cNvSpPr/>
          <p:nvPr/>
        </p:nvSpPr>
        <p:spPr>
          <a:xfrm>
            <a:off x="8327254" y="135092"/>
            <a:ext cx="3691469" cy="2066429"/>
          </a:xfrm>
          <a:prstGeom prst="cloudCallout">
            <a:avLst>
              <a:gd name="adj1" fmla="val -44156"/>
              <a:gd name="adj2" fmla="val 65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You can use anything you like to produce it including pencils, paints, felt tips…anything! On A4/A3 paper please</a:t>
            </a:r>
          </a:p>
        </p:txBody>
      </p:sp>
    </p:spTree>
    <p:extLst>
      <p:ext uri="{BB962C8B-B14F-4D97-AF65-F5344CB8AC3E}">
        <p14:creationId xmlns:p14="http://schemas.microsoft.com/office/powerpoint/2010/main" val="206371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Calibri Light</vt:lpstr>
      <vt:lpstr>Office Theme</vt:lpstr>
      <vt:lpstr>Hope Springs art competition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Springs art competition</dc:title>
  <dc:creator>Lorna Drzymala</dc:creator>
  <cp:lastModifiedBy>Lorna Drzymala</cp:lastModifiedBy>
  <cp:revision>8</cp:revision>
  <dcterms:created xsi:type="dcterms:W3CDTF">2021-02-21T14:02:07Z</dcterms:created>
  <dcterms:modified xsi:type="dcterms:W3CDTF">2021-02-24T14:10:22Z</dcterms:modified>
</cp:coreProperties>
</file>