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01B3-F265-4A7C-84A0-03AB61A6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620" y="1600200"/>
            <a:ext cx="10413474" cy="1514837"/>
          </a:xfrm>
        </p:spPr>
        <p:txBody>
          <a:bodyPr>
            <a:normAutofit/>
          </a:bodyPr>
          <a:lstStyle/>
          <a:p>
            <a:r>
              <a:rPr lang="en-US" dirty="0"/>
              <a:t>More Famous Transport Inventors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10EBB-1F75-4437-A7E3-0C875A15D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90" y="3581399"/>
            <a:ext cx="2133600" cy="2133600"/>
          </a:xfrm>
          <a:prstGeom prst="rect">
            <a:avLst/>
          </a:prstGeom>
        </p:spPr>
      </p:pic>
      <p:pic>
        <p:nvPicPr>
          <p:cNvPr id="1028" name="Picture 4" descr="Minnesota knows cold: Frederick McKinley Jones patented the world's first  successful refrigerated transportation system | MinnPost">
            <a:extLst>
              <a:ext uri="{FF2B5EF4-FFF2-40B4-BE49-F238E27FC236}">
                <a16:creationId xmlns:a16="http://schemas.microsoft.com/office/drawing/2014/main" id="{942BF144-AB05-4114-B74E-F9E21D1C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8" y="3581398"/>
            <a:ext cx="28448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4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2AB2-E7E7-4D04-9E6A-64C721E8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Frederick also used his invention to develop air conditioning in cars.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F06B-827B-4F0E-8E0F-FCC591A7B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Frederick!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D131E-89B6-42CD-9F4F-E926899A3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87" y="3063851"/>
            <a:ext cx="2766571" cy="2879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09C92-FB3D-4A64-B6CA-E8E6830D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633" y="3162971"/>
            <a:ext cx="4321439" cy="27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E46D-D6F3-4D8B-852A-1EDBEFDB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task this week is to ask someone in your household if they have ever heard of either: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00BED7-6210-42B1-9229-E3747B63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77255"/>
            <a:ext cx="2883658" cy="2883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284F3-1D45-417F-B9FA-C729B2AF0282}"/>
              </a:ext>
            </a:extLst>
          </p:cNvPr>
          <p:cNvSpPr txBox="1"/>
          <p:nvPr/>
        </p:nvSpPr>
        <p:spPr>
          <a:xfrm>
            <a:off x="4633257" y="244396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or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8823A-F574-439A-BC65-30F55454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156" y="1728098"/>
            <a:ext cx="4092083" cy="3070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C3059-02CE-4E6D-8EAE-12DD0438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4798645"/>
            <a:ext cx="3200677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942F8-9323-488C-AFA3-1499EFA58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4798645"/>
            <a:ext cx="5127180" cy="646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5A078F-999D-4AAD-BC6C-F45BAFC4F63B}"/>
              </a:ext>
            </a:extLst>
          </p:cNvPr>
          <p:cNvSpPr txBox="1"/>
          <p:nvPr/>
        </p:nvSpPr>
        <p:spPr>
          <a:xfrm>
            <a:off x="1423447" y="5637229"/>
            <a:ext cx="892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If they have not, tell them about one of these inventors!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CD2D-651D-4F3A-8814-F2D63F02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6" y="618519"/>
            <a:ext cx="7004115" cy="663527"/>
          </a:xfrm>
        </p:spPr>
        <p:txBody>
          <a:bodyPr>
            <a:normAutofit/>
          </a:bodyPr>
          <a:lstStyle/>
          <a:p>
            <a:r>
              <a:rPr lang="en-US" dirty="0"/>
              <a:t>               Great work children!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217B3B-4B40-4F95-AB69-06D80DCA5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443" y="1507868"/>
            <a:ext cx="5885091" cy="47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6238-CBDF-4318-A924-EEB075C4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Do you remember these names from last week’s lesson on cars?</a:t>
            </a:r>
            <a:br>
              <a:rPr lang="en-US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EDECD0-AE5B-4598-9966-4F1B0E540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latin typeface="Comic Sans MS" panose="030F0702030302020204" pitchFamily="66" charset="0"/>
              </a:rPr>
              <a:t>Benz (motor wagon)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Baker (electric cars)</a:t>
            </a:r>
          </a:p>
          <a:p>
            <a:r>
              <a:rPr lang="en-US" sz="4800" dirty="0">
                <a:latin typeface="Comic Sans MS" panose="030F0702030302020204" pitchFamily="66" charset="0"/>
              </a:rPr>
              <a:t>Ford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5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ACA9-C9A3-424F-9AFB-76C9CA25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Today we are going to learn about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two more  inventors who improved road transport…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E41169-3E9B-415F-B687-5BF618070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427" y="2227680"/>
            <a:ext cx="2881476" cy="2881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78FD0-3F0F-471A-99DD-E723F72CFE8B}"/>
              </a:ext>
            </a:extLst>
          </p:cNvPr>
          <p:cNvSpPr txBox="1"/>
          <p:nvPr/>
        </p:nvSpPr>
        <p:spPr>
          <a:xfrm>
            <a:off x="1445427" y="5239748"/>
            <a:ext cx="31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Meredith </a:t>
            </a:r>
            <a:r>
              <a:rPr lang="en-GB" sz="2400" dirty="0" err="1">
                <a:latin typeface="Comic Sans MS" panose="030F0702030302020204" pitchFamily="66" charset="0"/>
              </a:rPr>
              <a:t>Gourdine</a:t>
            </a:r>
            <a:r>
              <a:rPr lang="en-GB" sz="2400" dirty="0">
                <a:latin typeface="Comic Sans MS" panose="030F0702030302020204" pitchFamily="66" charset="0"/>
              </a:rPr>
              <a:t>        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45C98-0603-4D7A-AC4A-7D830A3705EF}"/>
              </a:ext>
            </a:extLst>
          </p:cNvPr>
          <p:cNvSpPr txBox="1"/>
          <p:nvPr/>
        </p:nvSpPr>
        <p:spPr>
          <a:xfrm rot="10800000" flipV="1">
            <a:off x="4901938" y="2782609"/>
            <a:ext cx="119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and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FB464-48F1-49BE-A195-2F431F00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670" y="2092819"/>
            <a:ext cx="4198903" cy="3146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B9F614-39BA-4D75-A520-E5C10F853BC3}"/>
              </a:ext>
            </a:extLst>
          </p:cNvPr>
          <p:cNvSpPr txBox="1"/>
          <p:nvPr/>
        </p:nvSpPr>
        <p:spPr>
          <a:xfrm rot="10800000" flipV="1">
            <a:off x="6721312" y="5285197"/>
            <a:ext cx="503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Frederick McKinley Jones </a:t>
            </a:r>
          </a:p>
        </p:txBody>
      </p:sp>
    </p:spTree>
    <p:extLst>
      <p:ext uri="{BB962C8B-B14F-4D97-AF65-F5344CB8AC3E}">
        <p14:creationId xmlns:p14="http://schemas.microsoft.com/office/powerpoint/2010/main" val="32621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1F60-9120-4908-A1B0-6CD10EDB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I wonder what this man invented?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0170-C4D5-4D59-BBDC-DFDD279FF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clue-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8D75F-E7B9-4FA3-83D6-E2240149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20" y="2665900"/>
            <a:ext cx="2883658" cy="288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D6373-167E-4525-A795-E95D38AEF407}"/>
              </a:ext>
            </a:extLst>
          </p:cNvPr>
          <p:cNvSpPr txBox="1"/>
          <p:nvPr/>
        </p:nvSpPr>
        <p:spPr>
          <a:xfrm>
            <a:off x="5637229" y="2837467"/>
            <a:ext cx="5005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Meredith </a:t>
            </a:r>
            <a:r>
              <a:rPr lang="en-GB" sz="3600" dirty="0" err="1">
                <a:latin typeface="Comic Sans MS" panose="030F0702030302020204" pitchFamily="66" charset="0"/>
              </a:rPr>
              <a:t>Gourdine</a:t>
            </a:r>
            <a:r>
              <a:rPr lang="en-GB" sz="3600" dirty="0">
                <a:latin typeface="Comic Sans MS" panose="030F0702030302020204" pitchFamily="66" charset="0"/>
              </a:rPr>
              <a:t>  invented something to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Help stop air pollution from cars…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488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CD4E-94DF-4213-A862-6EE29390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….He Invented the catalytic converter.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7E318-4552-40CA-9C18-3895F059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loved working with engines but realized that the fumes from the motors was very dirty and making the air dangerous and dirty.</a:t>
            </a:r>
          </a:p>
          <a:p>
            <a:r>
              <a:rPr lang="en-US" dirty="0"/>
              <a:t>In those days the fumes from cards were so dirty that the air sometimes appeared foggy in very busy towns where there were more cars.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E72E0-EC1A-48D4-BFD7-79AE6530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72" y="4254671"/>
            <a:ext cx="5109034" cy="26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9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27DB-3670-4E38-B7B9-207B504B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970961"/>
            <a:ext cx="8791575" cy="3509963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en-US" sz="2700" cap="none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He worked very hard and invented a piece of equipment to clean up the fumes before they were pushed out of the exhaust.</a:t>
            </a:r>
            <a:br>
              <a:rPr lang="en-US" sz="2700" cap="none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2700" cap="none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The fumes were not completely clean , but they were cleaner than without the ‘catalytic converter’.</a:t>
            </a:r>
            <a:br>
              <a:rPr lang="en-US" sz="2400" cap="none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A45AD-38A5-4CC6-B730-E296E9D0A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17" y="3691673"/>
            <a:ext cx="3186703" cy="30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5F1B-21AD-4FA3-9CBF-8A7BCF60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this man invented?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EE5EA-703D-415C-A528-A37D0786F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51" y="2281207"/>
            <a:ext cx="4200508" cy="3151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DBC69-3DB4-4706-BCC4-7124F0BE857F}"/>
              </a:ext>
            </a:extLst>
          </p:cNvPr>
          <p:cNvSpPr txBox="1"/>
          <p:nvPr/>
        </p:nvSpPr>
        <p:spPr>
          <a:xfrm>
            <a:off x="1046375" y="235670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Clue</a:t>
            </a:r>
            <a:r>
              <a:rPr lang="en-US" dirty="0"/>
              <a:t>-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15473-5F2F-4801-A5F2-03C88C18C5EC}"/>
              </a:ext>
            </a:extLst>
          </p:cNvPr>
          <p:cNvSpPr txBox="1"/>
          <p:nvPr/>
        </p:nvSpPr>
        <p:spPr>
          <a:xfrm>
            <a:off x="6777574" y="2726033"/>
            <a:ext cx="5062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Without this invention the ice cream would melt!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Without this invention we would get very hot in our cars in the summer.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BBC22-9B6E-4035-965D-A605D8572757}"/>
              </a:ext>
            </a:extLst>
          </p:cNvPr>
          <p:cNvSpPr/>
          <p:nvPr/>
        </p:nvSpPr>
        <p:spPr>
          <a:xfrm>
            <a:off x="2265549" y="5541816"/>
            <a:ext cx="399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Frederick McKinley Jones </a:t>
            </a:r>
          </a:p>
        </p:txBody>
      </p:sp>
    </p:spTree>
    <p:extLst>
      <p:ext uri="{BB962C8B-B14F-4D97-AF65-F5344CB8AC3E}">
        <p14:creationId xmlns:p14="http://schemas.microsoft.com/office/powerpoint/2010/main" val="30302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5745-91BF-48F4-AB86-1EDE3E09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Frederick </a:t>
            </a:r>
            <a:r>
              <a:rPr lang="en-US" dirty="0" err="1"/>
              <a:t>Mckinnley</a:t>
            </a:r>
            <a:r>
              <a:rPr lang="en-US" dirty="0"/>
              <a:t> Jones developed refrigeration for lorries and vans to</a:t>
            </a:r>
            <a:br>
              <a:rPr lang="en-US" dirty="0"/>
            </a:br>
            <a:r>
              <a:rPr lang="en-US" dirty="0"/>
              <a:t> keep food cold.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8F857-FBB3-4152-839C-860B9514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89" y="2011168"/>
            <a:ext cx="4659983" cy="4077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BD7EDE-9F1D-40DF-8247-0A5D7ACD1688}"/>
              </a:ext>
            </a:extLst>
          </p:cNvPr>
          <p:cNvSpPr txBox="1"/>
          <p:nvPr/>
        </p:nvSpPr>
        <p:spPr>
          <a:xfrm>
            <a:off x="5801395" y="2097088"/>
            <a:ext cx="6217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Before his invention, food that was transported a long way would have gone off very quickly and would have been very smelly.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F5564-0C66-469E-BDA2-3A83CBCB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17" y="3461388"/>
            <a:ext cx="3034977" cy="30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4C22-974F-4D30-8605-927AC88D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what an ice cream van would look like without refrigeration?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796ED9-FC4C-4A2E-BE42-9CD8B0FE3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307" y="1980123"/>
            <a:ext cx="4081806" cy="45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</TotalTime>
  <Words>316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Trebuchet MS</vt:lpstr>
      <vt:lpstr>Tw Cen MT</vt:lpstr>
      <vt:lpstr>Circuit</vt:lpstr>
      <vt:lpstr>More Famous Transport Inventors </vt:lpstr>
      <vt:lpstr>Do you remember these names from last week’s lesson on cars? </vt:lpstr>
      <vt:lpstr>Today we are going to learn about  two more  inventors who improved road transport…</vt:lpstr>
      <vt:lpstr>       I wonder what this man invented?</vt:lpstr>
      <vt:lpstr>….He Invented the catalytic converter.</vt:lpstr>
      <vt:lpstr>He worked very hard and invented a piece of equipment to clean up the fumes before they were pushed out of the exhaust. The fumes were not completely clean , but they were cleaner than without the ‘catalytic converter’. </vt:lpstr>
      <vt:lpstr>What do you think this man invented?</vt:lpstr>
      <vt:lpstr>Frederick Mckinnley Jones developed refrigeration for lorries and vans to  keep food cold.</vt:lpstr>
      <vt:lpstr>Imagine what an ice cream van would look like without refrigeration?</vt:lpstr>
      <vt:lpstr>Frederick also used his invention to develop air conditioning in cars. </vt:lpstr>
      <vt:lpstr>Your task this week is to ask someone in your household if they have ever heard of either:</vt:lpstr>
      <vt:lpstr>               Great work children!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Famous Transport Inventors</dc:title>
  <dc:creator>Rebecca Olive</dc:creator>
  <cp:lastModifiedBy>Rebecca Olive</cp:lastModifiedBy>
  <cp:revision>7</cp:revision>
  <dcterms:created xsi:type="dcterms:W3CDTF">2021-01-22T11:06:23Z</dcterms:created>
  <dcterms:modified xsi:type="dcterms:W3CDTF">2021-01-22T12:00:04Z</dcterms:modified>
</cp:coreProperties>
</file>