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2" r:id="rId6"/>
    <p:sldId id="263" r:id="rId7"/>
    <p:sldId id="264" r:id="rId8"/>
    <p:sldId id="266" r:id="rId9"/>
    <p:sldId id="267" r:id="rId10"/>
    <p:sldId id="257" r:id="rId11"/>
    <p:sldId id="259" r:id="rId12"/>
    <p:sldId id="258" r:id="rId13"/>
    <p:sldId id="260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9" r:id="rId23"/>
    <p:sldId id="276" r:id="rId24"/>
    <p:sldId id="277" r:id="rId25"/>
    <p:sldId id="278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F547-7494-400F-8B9D-AEBBDA1C9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" y="1018031"/>
            <a:ext cx="8144134" cy="1373070"/>
          </a:xfrm>
        </p:spPr>
        <p:txBody>
          <a:bodyPr/>
          <a:lstStyle/>
          <a:p>
            <a:pPr algn="ctr"/>
            <a:r>
              <a:rPr lang="en-GB" sz="6600" b="1" dirty="0"/>
              <a:t>Dragon Watch</a:t>
            </a:r>
            <a:br>
              <a:rPr lang="en-GB" sz="6600" b="1" dirty="0"/>
            </a:br>
            <a:r>
              <a:rPr lang="en-GB" sz="6600" b="1" dirty="0"/>
              <a:t>Newspaper report – </a:t>
            </a:r>
            <a:br>
              <a:rPr lang="en-GB" dirty="0"/>
            </a:br>
            <a:r>
              <a:rPr lang="en-GB" sz="2800" dirty="0"/>
              <a:t>I can write a newspaper article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963C9-492E-45B4-A580-76DCB38A5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" y="3244935"/>
            <a:ext cx="3889187" cy="1117687"/>
          </a:xfrm>
        </p:spPr>
        <p:txBody>
          <a:bodyPr/>
          <a:lstStyle/>
          <a:p>
            <a:r>
              <a:rPr lang="en-GB" dirty="0"/>
              <a:t>Thursday 25</a:t>
            </a:r>
            <a:r>
              <a:rPr lang="en-GB" baseline="30000" dirty="0"/>
              <a:t>th</a:t>
            </a:r>
            <a:r>
              <a:rPr lang="en-GB" dirty="0"/>
              <a:t> February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18510-B3AE-437A-9516-81F670556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424" y="3157322"/>
            <a:ext cx="7077420" cy="35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5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BC711-2034-4F04-AC6E-133961D4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946657"/>
            <a:ext cx="10848975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3D779-8AB9-4138-AEEB-0E4678D3F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62" y="1246694"/>
            <a:ext cx="3790950" cy="457200"/>
          </a:xfrm>
          <a:prstGeom prst="rect">
            <a:avLst/>
          </a:prstGeom>
        </p:spPr>
      </p:pic>
      <p:pic>
        <p:nvPicPr>
          <p:cNvPr id="2050" name="Picture 2" descr="Toward a Platonic Ideal of 'Observer' Bylines">
            <a:extLst>
              <a:ext uri="{FF2B5EF4-FFF2-40B4-BE49-F238E27FC236}">
                <a16:creationId xmlns:a16="http://schemas.microsoft.com/office/drawing/2014/main" id="{BFE4AFC4-1965-4994-AA2C-72140F9B0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01" y="3294621"/>
            <a:ext cx="6896934" cy="28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9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BFBF2-10F6-456D-8D7D-CEA5076C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076450"/>
            <a:ext cx="119729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BFBF2-10F6-456D-8D7D-CEA5076C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076450"/>
            <a:ext cx="11972925" cy="270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2F038-4729-4E4A-ACF7-A46754B36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06"/>
          <a:stretch/>
        </p:blipFill>
        <p:spPr>
          <a:xfrm>
            <a:off x="6180840" y="2710638"/>
            <a:ext cx="5678079" cy="14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6A163D-CFF9-47B9-BBA3-0CA29795A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952500"/>
            <a:ext cx="118967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2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6A163D-CFF9-47B9-BBA3-0CA29795A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952500"/>
            <a:ext cx="11896725" cy="495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F49771-10E9-4C3F-95C0-384F25AF0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589" y="2296802"/>
            <a:ext cx="6092333" cy="26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7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4BEA4B-CA7C-4B32-8645-E8787C8C2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02"/>
          <a:stretch/>
        </p:blipFill>
        <p:spPr>
          <a:xfrm>
            <a:off x="161925" y="2381250"/>
            <a:ext cx="11868150" cy="20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4BEA4B-CA7C-4B32-8645-E8787C8C2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02"/>
          <a:stretch/>
        </p:blipFill>
        <p:spPr>
          <a:xfrm>
            <a:off x="161925" y="2381250"/>
            <a:ext cx="11868150" cy="2030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F79A9C-0A83-4934-88DB-5666EA65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343" y="1893657"/>
            <a:ext cx="5591355" cy="32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8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7072F-863F-4093-BD93-33F942BD9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2452687"/>
            <a:ext cx="118776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2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7072F-863F-4093-BD93-33F942BD9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2452687"/>
            <a:ext cx="11877675" cy="1952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88EFB-7DBF-4309-9585-7527A99CF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626" y="2226001"/>
            <a:ext cx="5874211" cy="24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09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BB926-DC0E-42EA-9A4A-B80558E65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30" y="228780"/>
            <a:ext cx="9345939" cy="64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6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4A10E-18A5-487B-A05C-FEA73ACB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6" y="128586"/>
            <a:ext cx="4559776" cy="6526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98C990-C80A-4347-AA60-F7EE40DA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57" y="166293"/>
            <a:ext cx="4487877" cy="64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C07C86-7986-4F4C-9F67-8B21F862B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14312"/>
            <a:ext cx="102012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8D5FF-03F5-42B0-9D94-E41EB7466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98" y="247536"/>
            <a:ext cx="9234004" cy="63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1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53B573-89ED-438E-B216-F95AA39E1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7"/>
          <a:stretch/>
        </p:blipFill>
        <p:spPr>
          <a:xfrm>
            <a:off x="1183298" y="339365"/>
            <a:ext cx="9825404" cy="61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9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A2624-5C8E-41CF-AF42-F7ADE5DBC83D}"/>
              </a:ext>
            </a:extLst>
          </p:cNvPr>
          <p:cNvSpPr txBox="1"/>
          <p:nvPr/>
        </p:nvSpPr>
        <p:spPr>
          <a:xfrm>
            <a:off x="776140" y="292231"/>
            <a:ext cx="1141586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So, today…</a:t>
            </a:r>
          </a:p>
          <a:p>
            <a:r>
              <a:rPr lang="en-GB" sz="4400" dirty="0"/>
              <a:t>*</a:t>
            </a:r>
            <a:r>
              <a:rPr lang="en-GB" sz="4400" b="1" dirty="0"/>
              <a:t>plan</a:t>
            </a:r>
            <a:r>
              <a:rPr lang="en-GB" sz="4400" dirty="0"/>
              <a:t> your newspaper report</a:t>
            </a:r>
          </a:p>
          <a:p>
            <a:r>
              <a:rPr lang="en-GB" sz="4400" dirty="0"/>
              <a:t>*</a:t>
            </a:r>
            <a:r>
              <a:rPr lang="en-GB" sz="4400" b="1" dirty="0"/>
              <a:t>use your resources </a:t>
            </a:r>
            <a:r>
              <a:rPr lang="en-GB" sz="4400" dirty="0"/>
              <a:t>to magpie the best vocabulary</a:t>
            </a:r>
          </a:p>
          <a:p>
            <a:r>
              <a:rPr lang="en-GB" sz="4400" dirty="0"/>
              <a:t>*</a:t>
            </a:r>
            <a:r>
              <a:rPr lang="en-GB" sz="4400" b="1" dirty="0"/>
              <a:t>use the WAGOLL </a:t>
            </a:r>
            <a:r>
              <a:rPr lang="en-GB" sz="4400" dirty="0"/>
              <a:t>newspaper report to guide you on the layout of your report</a:t>
            </a:r>
          </a:p>
          <a:p>
            <a:r>
              <a:rPr lang="en-GB" sz="4400" dirty="0"/>
              <a:t>*</a:t>
            </a:r>
            <a:r>
              <a:rPr lang="en-GB" sz="4400" b="1" dirty="0"/>
              <a:t>begin to write </a:t>
            </a:r>
            <a:r>
              <a:rPr lang="en-GB" sz="4400" dirty="0"/>
              <a:t>your newspaper report</a:t>
            </a:r>
          </a:p>
          <a:p>
            <a:r>
              <a:rPr lang="en-GB" sz="4400" dirty="0"/>
              <a:t>(we will be continuing tomorrow, don’t worry if you don’t finish today!!)</a:t>
            </a:r>
          </a:p>
        </p:txBody>
      </p:sp>
    </p:spTree>
    <p:extLst>
      <p:ext uri="{BB962C8B-B14F-4D97-AF65-F5344CB8AC3E}">
        <p14:creationId xmlns:p14="http://schemas.microsoft.com/office/powerpoint/2010/main" val="288397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0DC2A5-CFC1-4DAB-AE92-4E09B882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77" y="147532"/>
            <a:ext cx="8975646" cy="65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8951D9-B351-4EC6-A8E8-9116992CA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42" y="228600"/>
            <a:ext cx="4607152" cy="647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91B94C-1570-49DA-948E-813AEC997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75" y="228600"/>
            <a:ext cx="43719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61BB86-1084-4122-8772-E5B64BB88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4"/>
          <a:stretch/>
        </p:blipFill>
        <p:spPr>
          <a:xfrm>
            <a:off x="1482659" y="152266"/>
            <a:ext cx="9226681" cy="65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9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1D9369-82C6-430B-B96C-00EB426F6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"/>
          <a:stretch/>
        </p:blipFill>
        <p:spPr>
          <a:xfrm>
            <a:off x="1642915" y="209960"/>
            <a:ext cx="8906169" cy="64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2FFC8-3719-4A35-AF06-E8B7227A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2" y="1819324"/>
            <a:ext cx="11694575" cy="32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2FFC8-3719-4A35-AF06-E8B7227A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3" y="805894"/>
            <a:ext cx="10829925" cy="2981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B7349-8355-4358-974A-2960F2887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07" y="1703208"/>
            <a:ext cx="5240370" cy="952795"/>
          </a:xfrm>
          <a:prstGeom prst="rect">
            <a:avLst/>
          </a:prstGeom>
        </p:spPr>
      </p:pic>
      <p:pic>
        <p:nvPicPr>
          <p:cNvPr id="1026" name="Picture 2" descr="Newspaper headlines: Andrew Neil challenges PM to 'oven-ready' interview -  BBC News">
            <a:extLst>
              <a:ext uri="{FF2B5EF4-FFF2-40B4-BE49-F238E27FC236}">
                <a16:creationId xmlns:a16="http://schemas.microsoft.com/office/drawing/2014/main" id="{9493CA3A-4D6A-4E3C-A1B2-4F040CB2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93" y="4095965"/>
            <a:ext cx="4463070" cy="25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onavirus: School closures dominate today's front pages | ITV News">
            <a:extLst>
              <a:ext uri="{FF2B5EF4-FFF2-40B4-BE49-F238E27FC236}">
                <a16:creationId xmlns:a16="http://schemas.microsoft.com/office/drawing/2014/main" id="{67E94BA7-6A25-40FF-899F-EBD1D7C2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86" y="3973454"/>
            <a:ext cx="4701546" cy="26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2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BC711-2034-4F04-AC6E-133961D4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2671762"/>
            <a:ext cx="108489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6192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DA2ABAD655F4B97E061E4B79C6A38" ma:contentTypeVersion="13" ma:contentTypeDescription="Create a new document." ma:contentTypeScope="" ma:versionID="7ad3bb8eba1ebf3957a2593a446b6cd6">
  <xsd:schema xmlns:xsd="http://www.w3.org/2001/XMLSchema" xmlns:xs="http://www.w3.org/2001/XMLSchema" xmlns:p="http://schemas.microsoft.com/office/2006/metadata/properties" xmlns:ns3="7839a02e-f839-4acc-819a-67dea658d87b" xmlns:ns4="ac161985-4f78-4165-acec-441d5af03a98" targetNamespace="http://schemas.microsoft.com/office/2006/metadata/properties" ma:root="true" ma:fieldsID="68338a54006061d1ffeabde5fb542e54" ns3:_="" ns4:_="">
    <xsd:import namespace="7839a02e-f839-4acc-819a-67dea658d87b"/>
    <xsd:import namespace="ac161985-4f78-4165-acec-441d5af03a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9a02e-f839-4acc-819a-67dea658d8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61985-4f78-4165-acec-441d5af0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4BFC32-67DA-4919-B21C-BF1B337F5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9a02e-f839-4acc-819a-67dea658d87b"/>
    <ds:schemaRef ds:uri="ac161985-4f78-4165-acec-441d5af0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E473D7-DE4B-4743-861C-566A8F11AF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629B51-7F7C-4B4D-BFE5-6A8760411DDA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c161985-4f78-4165-acec-441d5af03a98"/>
    <ds:schemaRef ds:uri="7839a02e-f839-4acc-819a-67dea658d8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46</TotalTime>
  <Words>72</Words>
  <Application>Microsoft Office PowerPoint</Application>
  <PresentationFormat>Widescreen</PresentationFormat>
  <Paragraphs>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Trebuchet MS</vt:lpstr>
      <vt:lpstr>Berlin</vt:lpstr>
      <vt:lpstr>Dragon Watch Newspaper report –  I can write a newspaper article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 Watch Newspaper report –  how to write a newspaper article</dc:title>
  <dc:creator>Simon Miles</dc:creator>
  <cp:lastModifiedBy>Simon Miles</cp:lastModifiedBy>
  <cp:revision>5</cp:revision>
  <dcterms:created xsi:type="dcterms:W3CDTF">2021-02-24T10:15:53Z</dcterms:created>
  <dcterms:modified xsi:type="dcterms:W3CDTF">2021-02-24T11:02:40Z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0x010100C15DA2ABAD655F4B97E061E4B79C6A38</vt:lpwstr>
  </property>
</Properties>
</file>