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2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8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4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9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4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5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8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6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2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8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65511E-2BCF-4321-822D-AC00C148C06D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49C06-8743-4EF0-8910-7FA7BD119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D9B9-CC28-47A9-A324-2A102EFFB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Lock 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86EF7-C1C9-46B0-9574-155351A07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Issey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FCCD-336E-4DCA-B330-D055E8B8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32" y="3077202"/>
            <a:ext cx="2057400" cy="22193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526E674-F165-4D07-96FD-2FF6778795D7}"/>
              </a:ext>
            </a:extLst>
          </p:cNvPr>
          <p:cNvSpPr/>
          <p:nvPr/>
        </p:nvSpPr>
        <p:spPr>
          <a:xfrm>
            <a:off x="4749798" y="450894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B21FE-2422-4FC1-9C4B-C61A9D8FD220}"/>
              </a:ext>
            </a:extLst>
          </p:cNvPr>
          <p:cNvSpPr txBox="1"/>
          <p:nvPr/>
        </p:nvSpPr>
        <p:spPr>
          <a:xfrm>
            <a:off x="5927834" y="4508947"/>
            <a:ext cx="18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cute .</a:t>
            </a:r>
          </a:p>
        </p:txBody>
      </p:sp>
    </p:spTree>
    <p:extLst>
      <p:ext uri="{BB962C8B-B14F-4D97-AF65-F5344CB8AC3E}">
        <p14:creationId xmlns:p14="http://schemas.microsoft.com/office/powerpoint/2010/main" val="238351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52A63-AA12-480B-8031-ACEC35AF91F3}"/>
              </a:ext>
            </a:extLst>
          </p:cNvPr>
          <p:cNvSpPr txBox="1"/>
          <p:nvPr/>
        </p:nvSpPr>
        <p:spPr>
          <a:xfrm>
            <a:off x="4398579" y="693683"/>
            <a:ext cx="624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77E0A-CCF6-4C15-83B7-942684450A25}"/>
              </a:ext>
            </a:extLst>
          </p:cNvPr>
          <p:cNvSpPr txBox="1"/>
          <p:nvPr/>
        </p:nvSpPr>
        <p:spPr>
          <a:xfrm>
            <a:off x="1040524" y="2569779"/>
            <a:ext cx="47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Lock down Isn't very nice because you can’t see your friends and go to public places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D0596-F06B-4D67-B2B4-6154F078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41" y="1261241"/>
            <a:ext cx="4745421" cy="44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8D67C-D83D-4BFC-93AE-022F1A6CB67D}"/>
              </a:ext>
            </a:extLst>
          </p:cNvPr>
          <p:cNvSpPr txBox="1"/>
          <p:nvPr/>
        </p:nvSpPr>
        <p:spPr>
          <a:xfrm>
            <a:off x="3831021" y="614855"/>
            <a:ext cx="539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Lockdown is 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1B901-6105-420C-9FF2-5955FA2E0B5C}"/>
              </a:ext>
            </a:extLst>
          </p:cNvPr>
          <p:cNvSpPr txBox="1"/>
          <p:nvPr/>
        </p:nvSpPr>
        <p:spPr>
          <a:xfrm>
            <a:off x="1308538" y="2680138"/>
            <a:ext cx="4787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lockdown is over we can go to each others houses and play . I miss my friends very much and I know that you do too . I can’t wait too see my friends 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C6D5D-BEA1-4D19-84A2-E9EF362B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30" y="2051131"/>
            <a:ext cx="4897663" cy="3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9DE43-004E-476C-93FD-3F56E81A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99" y="3231930"/>
            <a:ext cx="2874612" cy="288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A6E72-B4E5-472E-9091-316836B0F812}"/>
              </a:ext>
            </a:extLst>
          </p:cNvPr>
          <p:cNvSpPr txBox="1"/>
          <p:nvPr/>
        </p:nvSpPr>
        <p:spPr>
          <a:xfrm>
            <a:off x="3436883" y="599090"/>
            <a:ext cx="5628289" cy="44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AAD8A-82C5-4B9D-A733-0F4B7A704C21}"/>
              </a:ext>
            </a:extLst>
          </p:cNvPr>
          <p:cNvSpPr txBox="1"/>
          <p:nvPr/>
        </p:nvSpPr>
        <p:spPr>
          <a:xfrm>
            <a:off x="4414344" y="599090"/>
            <a:ext cx="484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Lockdown is weird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AECE3-EC55-4949-9C72-033E9EF4CDA1}"/>
              </a:ext>
            </a:extLst>
          </p:cNvPr>
          <p:cNvSpPr txBox="1"/>
          <p:nvPr/>
        </p:nvSpPr>
        <p:spPr>
          <a:xfrm>
            <a:off x="4265894" y="1849246"/>
            <a:ext cx="3310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Lockdown is weird because we are not in are classes and some of us are at school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19112-3364-46B3-92FB-EB87E7CA1BFE}"/>
              </a:ext>
            </a:extLst>
          </p:cNvPr>
          <p:cNvSpPr txBox="1"/>
          <p:nvPr/>
        </p:nvSpPr>
        <p:spPr>
          <a:xfrm>
            <a:off x="945899" y="860700"/>
            <a:ext cx="3058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Also preschool isn’t open but it might open sometime this week or next week </a:t>
            </a:r>
            <a:r>
              <a:rPr lang="en-GB" dirty="0"/>
              <a:t>.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40725A16-4F47-4843-B727-ADDF28A0CF4F}"/>
              </a:ext>
            </a:extLst>
          </p:cNvPr>
          <p:cNvSpPr/>
          <p:nvPr/>
        </p:nvSpPr>
        <p:spPr>
          <a:xfrm>
            <a:off x="8657912" y="3231930"/>
            <a:ext cx="1826156" cy="22730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8786F-7246-4CF1-B0CF-095F167A18A0}"/>
              </a:ext>
            </a:extLst>
          </p:cNvPr>
          <p:cNvSpPr txBox="1"/>
          <p:nvPr/>
        </p:nvSpPr>
        <p:spPr>
          <a:xfrm>
            <a:off x="677918" y="551793"/>
            <a:ext cx="488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Do you like lockdown? because I 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53020-F7E1-4B0D-A9AF-F7E3B53E9972}"/>
              </a:ext>
            </a:extLst>
          </p:cNvPr>
          <p:cNvSpPr txBox="1"/>
          <p:nvPr/>
        </p:nvSpPr>
        <p:spPr>
          <a:xfrm>
            <a:off x="8355724" y="721070"/>
            <a:ext cx="294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 like lockdown because I get to walk my dog every week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CB2D1-9EAE-41AE-82B6-C162CD872FC2}"/>
              </a:ext>
            </a:extLst>
          </p:cNvPr>
          <p:cNvSpPr txBox="1"/>
          <p:nvPr/>
        </p:nvSpPr>
        <p:spPr>
          <a:xfrm>
            <a:off x="4078013" y="5461217"/>
            <a:ext cx="403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Bye everyone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3666E66F-74C1-45C2-BBE8-6A06817E38B6}"/>
              </a:ext>
            </a:extLst>
          </p:cNvPr>
          <p:cNvSpPr/>
          <p:nvPr/>
        </p:nvSpPr>
        <p:spPr>
          <a:xfrm>
            <a:off x="888125" y="2806262"/>
            <a:ext cx="2737944" cy="34999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18382-C8B6-4EFB-B54C-ADCD4823B440}"/>
              </a:ext>
            </a:extLst>
          </p:cNvPr>
          <p:cNvSpPr txBox="1"/>
          <p:nvPr/>
        </p:nvSpPr>
        <p:spPr>
          <a:xfrm rot="1170904">
            <a:off x="1551308" y="3783722"/>
            <a:ext cx="1781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 miss you all very much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E59FF-A2CF-47F3-AAC2-962CBDEAC30F}"/>
              </a:ext>
            </a:extLst>
          </p:cNvPr>
          <p:cNvSpPr txBox="1"/>
          <p:nvPr/>
        </p:nvSpPr>
        <p:spPr>
          <a:xfrm>
            <a:off x="4078013" y="2222283"/>
            <a:ext cx="328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D07A2-5043-4968-8224-7CBF421A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572" y="779822"/>
            <a:ext cx="2948152" cy="31801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662ACF-3EF6-47D4-8EE0-F27B84EE84FA}"/>
              </a:ext>
            </a:extLst>
          </p:cNvPr>
          <p:cNvSpPr txBox="1"/>
          <p:nvPr/>
        </p:nvSpPr>
        <p:spPr>
          <a:xfrm>
            <a:off x="5565228" y="3989066"/>
            <a:ext cx="359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like my </a:t>
            </a:r>
            <a:r>
              <a:rPr lang="en-GB" dirty="0" err="1"/>
              <a:t>staffy</a:t>
            </a:r>
            <a:r>
              <a:rPr lang="en-GB" dirty="0"/>
              <a:t> my </a:t>
            </a:r>
            <a:r>
              <a:rPr lang="en-GB" dirty="0" err="1"/>
              <a:t>staffy</a:t>
            </a:r>
            <a:r>
              <a:rPr lang="en-GB" dirty="0"/>
              <a:t> is called Honey .</a:t>
            </a:r>
          </a:p>
        </p:txBody>
      </p:sp>
    </p:spTree>
    <p:extLst>
      <p:ext uri="{BB962C8B-B14F-4D97-AF65-F5344CB8AC3E}">
        <p14:creationId xmlns:p14="http://schemas.microsoft.com/office/powerpoint/2010/main" val="359810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141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Lock down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 down</dc:title>
  <dc:creator>Yr 3</dc:creator>
  <cp:lastModifiedBy>Yr 3</cp:lastModifiedBy>
  <cp:revision>15</cp:revision>
  <dcterms:created xsi:type="dcterms:W3CDTF">2020-06-01T07:53:50Z</dcterms:created>
  <dcterms:modified xsi:type="dcterms:W3CDTF">2020-06-02T07:35:48Z</dcterms:modified>
</cp:coreProperties>
</file>