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70" r:id="rId10"/>
    <p:sldId id="268" r:id="rId11"/>
    <p:sldId id="269" r:id="rId12"/>
    <p:sldId id="267" r:id="rId13"/>
    <p:sldId id="271" r:id="rId14"/>
    <p:sldId id="272" r:id="rId15"/>
    <p:sldId id="273" r:id="rId16"/>
    <p:sldId id="275" r:id="rId17"/>
    <p:sldId id="274" r:id="rId18"/>
    <p:sldId id="276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FF58-5CEC-4D48-A9BE-678EFB98D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 of triangles part 2 -  maths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0452-3820-4217-A50C-321A5B62D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 </a:t>
            </a:r>
            <a:r>
              <a:rPr lang="en-GB"/>
              <a:t>26</a:t>
            </a:r>
            <a:r>
              <a:rPr lang="en-GB" baseline="30000"/>
              <a:t>th</a:t>
            </a:r>
            <a:r>
              <a:rPr lang="en-GB"/>
              <a:t> February 2021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28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17437-0BA8-4861-A737-388D28D4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9"/>
          <a:stretch/>
        </p:blipFill>
        <p:spPr>
          <a:xfrm>
            <a:off x="504825" y="276741"/>
            <a:ext cx="11182350" cy="63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5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9CFDF-6987-4DE5-8571-43FB48A5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319087"/>
            <a:ext cx="82200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8DB30-371D-4F7D-89C0-E23C7253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88" y="702910"/>
            <a:ext cx="8162011" cy="5452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061C9-EE48-41D6-BD7E-04C1ED687BC8}"/>
              </a:ext>
            </a:extLst>
          </p:cNvPr>
          <p:cNvSpPr txBox="1"/>
          <p:nvPr/>
        </p:nvSpPr>
        <p:spPr>
          <a:xfrm>
            <a:off x="443060" y="377072"/>
            <a:ext cx="1206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  <a:p>
            <a:r>
              <a:rPr lang="en-GB" dirty="0"/>
              <a:t>N</a:t>
            </a:r>
          </a:p>
          <a:p>
            <a:r>
              <a:rPr lang="en-GB" dirty="0"/>
              <a:t>S</a:t>
            </a:r>
          </a:p>
          <a:p>
            <a:r>
              <a:rPr lang="en-GB" dirty="0"/>
              <a:t>W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R</a:t>
            </a:r>
          </a:p>
          <a:p>
            <a:r>
              <a:rPr lang="en-GB" dirty="0"/>
              <a:t>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AF9CB-C18A-40F8-B4EB-C9A463D3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04775"/>
            <a:ext cx="90392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0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F1D84-E64C-4D27-A5BB-8047CC36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27" y="116818"/>
            <a:ext cx="7908346" cy="66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3BE80-6DFC-49E9-83E1-7E372359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5" y="163938"/>
            <a:ext cx="7469269" cy="2771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9A7D2-367E-4E7A-87DF-4A3064743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47" y="3136682"/>
            <a:ext cx="6492024" cy="35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6DD98-AE0A-44D6-8910-41B928D0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476250"/>
            <a:ext cx="99155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E395A-C500-4947-8C54-86FEF2D7E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581150"/>
            <a:ext cx="77533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E70729-E90D-4897-9A1B-F0CF7753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476250"/>
            <a:ext cx="112299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9CDC1-D90A-4950-95DE-D5D02177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0" y="573946"/>
            <a:ext cx="10205300" cy="57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B34A-1328-4CD4-A8C7-9975C948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757237"/>
            <a:ext cx="106108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E2B0D-3C7A-4A0C-B74A-4D408575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96" y="0"/>
            <a:ext cx="9713143" cy="3376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DC8AE-36B6-430F-8739-B419E3A4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3116442"/>
            <a:ext cx="10982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5AE6F-1CE0-483B-9C18-5322782C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09575"/>
            <a:ext cx="118205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DEA4F-FA4A-4D62-B5D1-ACE7C545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47675"/>
            <a:ext cx="113157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17A5E9-3176-4452-9F12-5A349C62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"/>
          <a:stretch/>
        </p:blipFill>
        <p:spPr>
          <a:xfrm>
            <a:off x="371475" y="281552"/>
            <a:ext cx="11449050" cy="6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38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9F872-A7DD-4D44-B2DE-E0891FD9B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75E77-3DC9-45AF-BF28-13AC389CFF73}">
  <ds:schemaRefs>
    <ds:schemaRef ds:uri="http://purl.org/dc/dcmitype/"/>
    <ds:schemaRef ds:uri="7839a02e-f839-4acc-819a-67dea658d8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ac161985-4f78-4165-acec-441d5af03a98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2088CE9-685E-4ACA-A602-B5682AD23C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92</TotalTime>
  <Words>19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Area of triangles part 2 -  maths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 maths challenge</dc:title>
  <dc:creator>Simon Miles</dc:creator>
  <cp:lastModifiedBy>Simon Miles</cp:lastModifiedBy>
  <cp:revision>5</cp:revision>
  <dcterms:created xsi:type="dcterms:W3CDTF">2021-01-26T09:27:03Z</dcterms:created>
  <dcterms:modified xsi:type="dcterms:W3CDTF">2021-02-12T16:17:13Z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