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2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6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08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4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2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0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2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0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0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0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6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1B421E7-0516-4466-A945-529016FE28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DEC6FA-7EF5-46BC-A77C-065E7A3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47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6503B-EE4F-4155-ACEB-A4170AC0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There are many different types of bridges around the World…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D5ACE7-76C7-46B8-BFFC-9FF6D19790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513" y="1748394"/>
            <a:ext cx="2864299" cy="198658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B9A3AC-D940-4E5B-BC48-B09BE98BF6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53487" y="1727804"/>
            <a:ext cx="2991136" cy="2034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CE710-7CC2-48C2-9CC8-42F3D816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924" y="1748394"/>
            <a:ext cx="2991136" cy="2014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BF1FB-7FFA-4BF8-A2E0-A8D689B0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358" y="4187970"/>
            <a:ext cx="2915685" cy="1986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912C4-D5F7-4C81-A521-1947ED56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959" y="4198862"/>
            <a:ext cx="2915685" cy="19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AC7C-C920-4552-B070-4F437F01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Can you think of any bridges you have crossed?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6573-1EC6-41BD-9D12-23E9BFEE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you used the Tamar Bridge?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A6C5C-14BD-4ACC-8BE3-59A3DA10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2" y="2493866"/>
            <a:ext cx="7909089" cy="35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90FA-A26D-42D0-94BC-5D7FC7CA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Bridges are built for different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A3F3-087D-477E-8DFC-37C952FC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6" y="1825625"/>
            <a:ext cx="10250864" cy="4351338"/>
          </a:xfrm>
        </p:spPr>
        <p:txBody>
          <a:bodyPr/>
          <a:lstStyle/>
          <a:p>
            <a:r>
              <a:rPr lang="en-GB" dirty="0"/>
              <a:t>Some are for cars</a:t>
            </a:r>
          </a:p>
          <a:p>
            <a:r>
              <a:rPr lang="en-GB" dirty="0"/>
              <a:t>Some are for people</a:t>
            </a:r>
          </a:p>
          <a:p>
            <a:r>
              <a:rPr lang="en-GB" dirty="0"/>
              <a:t>Some are for trains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000" b="1" i="1" dirty="0">
                <a:solidFill>
                  <a:srgbClr val="FF0000"/>
                </a:solidFill>
              </a:rPr>
              <a:t>Look at the bridges on the first slide, do you think they were built for cars, people or trains?</a:t>
            </a:r>
          </a:p>
        </p:txBody>
      </p:sp>
    </p:spTree>
    <p:extLst>
      <p:ext uri="{BB962C8B-B14F-4D97-AF65-F5344CB8AC3E}">
        <p14:creationId xmlns:p14="http://schemas.microsoft.com/office/powerpoint/2010/main" val="5791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4714-97B5-44F0-A821-69ECBA18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Build a bridge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50A1-5FC1-4BA8-BE70-33CD168B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build a bridge for a toy car to drive over or a Lego </a:t>
            </a:r>
            <a:r>
              <a:rPr lang="en-GB" dirty="0" err="1"/>
              <a:t>Minifigure</a:t>
            </a:r>
            <a:r>
              <a:rPr lang="en-GB" dirty="0"/>
              <a:t> to walk over?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Think about:</a:t>
            </a:r>
          </a:p>
          <a:p>
            <a:r>
              <a:rPr lang="en-GB" dirty="0">
                <a:solidFill>
                  <a:srgbClr val="FF0000"/>
                </a:solidFill>
              </a:rPr>
              <a:t>What materials you will use – you could use newspaper, card, </a:t>
            </a:r>
            <a:r>
              <a:rPr lang="en-GB" dirty="0" err="1">
                <a:solidFill>
                  <a:srgbClr val="FF0000"/>
                </a:solidFill>
              </a:rPr>
              <a:t>lego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duplo</a:t>
            </a:r>
            <a:r>
              <a:rPr lang="en-GB" dirty="0">
                <a:solidFill>
                  <a:srgbClr val="FF0000"/>
                </a:solidFill>
              </a:rPr>
              <a:t>, sofa cushions, kitchen utensils – it’s up to you!</a:t>
            </a:r>
          </a:p>
          <a:p>
            <a:r>
              <a:rPr lang="en-GB" dirty="0">
                <a:solidFill>
                  <a:srgbClr val="FF0000"/>
                </a:solidFill>
              </a:rPr>
              <a:t>How big (or small) your bridge will be</a:t>
            </a:r>
          </a:p>
          <a:p>
            <a:r>
              <a:rPr lang="en-GB" dirty="0">
                <a:solidFill>
                  <a:srgbClr val="FF0000"/>
                </a:solidFill>
              </a:rPr>
              <a:t>How you will make it strong enough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5E4F-9F37-47F5-9D4F-BA9F2632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CF52-1824-4568-B069-31AE75BA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a picture of your bridge – this is called ‘Designing’</a:t>
            </a:r>
          </a:p>
          <a:p>
            <a:r>
              <a:rPr lang="en-GB" dirty="0"/>
              <a:t>You might be able to add labels to your picture to show what you are going to use to build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EB3B8-AD47-4026-8E5B-45F68E1F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43" y="3215306"/>
            <a:ext cx="4902969" cy="27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6CDB-1BD6-4E7E-B508-C288298C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97117-29C4-44E9-A21E-05BC5514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</a:rPr>
              <a:t>Have some fun and enjoy making your own bridge!</a:t>
            </a:r>
          </a:p>
        </p:txBody>
      </p:sp>
    </p:spTree>
    <p:extLst>
      <p:ext uri="{BB962C8B-B14F-4D97-AF65-F5344CB8AC3E}">
        <p14:creationId xmlns:p14="http://schemas.microsoft.com/office/powerpoint/2010/main" val="102364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B3E7-0F9D-4116-B68C-5E6E429E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B645-D650-4881-A421-749FC737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</a:rPr>
              <a:t>Can you </a:t>
            </a:r>
            <a:r>
              <a:rPr lang="en-GB" sz="3200" b="1" i="1" u="sng" dirty="0">
                <a:solidFill>
                  <a:srgbClr val="FF0000"/>
                </a:solidFill>
              </a:rPr>
              <a:t>EVALUATE</a:t>
            </a:r>
            <a:r>
              <a:rPr lang="en-GB" sz="3200" dirty="0">
                <a:solidFill>
                  <a:srgbClr val="FF0000"/>
                </a:solidFill>
              </a:rPr>
              <a:t> your bridge?</a:t>
            </a:r>
          </a:p>
          <a:p>
            <a:pPr marL="0" indent="0" algn="ctr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What do you like about it?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Does it stay up?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Can you improve it?</a:t>
            </a:r>
          </a:p>
          <a:p>
            <a:pPr marL="0" indent="0" algn="ctr">
              <a:buNone/>
            </a:pP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5219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68</TotalTime>
  <Words>213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There are many different types of bridges around the World…</vt:lpstr>
      <vt:lpstr>Can you think of any bridges you have crossed?</vt:lpstr>
      <vt:lpstr>Bridges are built for different reasons</vt:lpstr>
      <vt:lpstr>Build a bridge challenge</vt:lpstr>
      <vt:lpstr>STEP 1</vt:lpstr>
      <vt:lpstr>STEP 2</vt:lpstr>
      <vt:lpstr>STEP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Marley</dc:creator>
  <cp:lastModifiedBy>Lisa Marley</cp:lastModifiedBy>
  <cp:revision>8</cp:revision>
  <dcterms:created xsi:type="dcterms:W3CDTF">2021-01-08T10:41:44Z</dcterms:created>
  <dcterms:modified xsi:type="dcterms:W3CDTF">2021-01-10T15:40:45Z</dcterms:modified>
</cp:coreProperties>
</file>