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63" r:id="rId7"/>
    <p:sldId id="264" r:id="rId8"/>
    <p:sldId id="273" r:id="rId9"/>
    <p:sldId id="274" r:id="rId10"/>
    <p:sldId id="265" r:id="rId11"/>
    <p:sldId id="270" r:id="rId12"/>
    <p:sldId id="269" r:id="rId13"/>
    <p:sldId id="268" r:id="rId14"/>
    <p:sldId id="266" r:id="rId15"/>
    <p:sldId id="267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FF58-5CEC-4D48-A9BE-678EFB98D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Using ratio language maths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20452-3820-4217-A50C-321A5B62D7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Friday 5</a:t>
            </a:r>
            <a:r>
              <a:rPr lang="en-GB" baseline="30000" dirty="0"/>
              <a:t>th</a:t>
            </a:r>
            <a:r>
              <a:rPr lang="en-GB" dirty="0"/>
              <a:t> March 2021</a:t>
            </a:r>
          </a:p>
        </p:txBody>
      </p:sp>
    </p:spTree>
    <p:extLst>
      <p:ext uri="{BB962C8B-B14F-4D97-AF65-F5344CB8AC3E}">
        <p14:creationId xmlns:p14="http://schemas.microsoft.com/office/powerpoint/2010/main" val="202228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E2218-B5FC-4B6F-AE41-700410CD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56364"/>
            <a:ext cx="5951766" cy="6345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9891C1-8CD1-4C70-B4A5-A38F2AB30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01" y="256364"/>
            <a:ext cx="4133850" cy="3486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88DE2-79CF-4333-AA2A-D1A10F5DB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01" y="3742514"/>
            <a:ext cx="4829175" cy="119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0ECCE-E1A2-4AD7-A9B6-6EF38C9ABA6B}"/>
              </a:ext>
            </a:extLst>
          </p:cNvPr>
          <p:cNvSpPr txBox="1"/>
          <p:nvPr/>
        </p:nvSpPr>
        <p:spPr>
          <a:xfrm>
            <a:off x="7032396" y="5448693"/>
            <a:ext cx="39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88323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17B12-9CE9-4A6E-8F52-36802D24E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32" y="331558"/>
            <a:ext cx="7677150" cy="3800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55A724-5790-4DF6-8CE7-76B4DBFE9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69" y="3811817"/>
            <a:ext cx="74390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F1EC74-0999-4257-B1DB-B7B96A7F8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7" y="504825"/>
            <a:ext cx="7667625" cy="2924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190F2-3FF6-4BC1-A7BA-F350B108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515" y="3716223"/>
            <a:ext cx="73914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4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E015A-A93D-4876-9E78-E77E697D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27" y="738179"/>
            <a:ext cx="9827345" cy="53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D75FA9-5520-41B1-BA90-C1D7A781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6" y="224255"/>
            <a:ext cx="11446167" cy="64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CE64B-7E4F-4BF0-AA90-008AE75E1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243012"/>
            <a:ext cx="89535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6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D8DAD3-8307-4008-B522-AB7859C1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485775"/>
            <a:ext cx="115252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D2D01-A77A-435C-B084-187A13D5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819150"/>
            <a:ext cx="114966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6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3FC5A-E9DA-484A-B06E-5872CDC7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457200"/>
            <a:ext cx="11601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0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8A389-43F5-4F86-A856-595E68B9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98" y="525102"/>
            <a:ext cx="11579404" cy="58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8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604587-0B0A-4587-9571-0DD486059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1" y="418830"/>
            <a:ext cx="11541697" cy="60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DD0CC-DAC3-4DF8-AAA6-6F54444F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40" y="292842"/>
            <a:ext cx="11050719" cy="62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D1BA7B-54FA-44A5-BB59-1ACE6F69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4" y="511748"/>
            <a:ext cx="11407931" cy="58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993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DA2ABAD655F4B97E061E4B79C6A38" ma:contentTypeVersion="13" ma:contentTypeDescription="Create a new document." ma:contentTypeScope="" ma:versionID="7ad3bb8eba1ebf3957a2593a446b6cd6">
  <xsd:schema xmlns:xsd="http://www.w3.org/2001/XMLSchema" xmlns:xs="http://www.w3.org/2001/XMLSchema" xmlns:p="http://schemas.microsoft.com/office/2006/metadata/properties" xmlns:ns3="7839a02e-f839-4acc-819a-67dea658d87b" xmlns:ns4="ac161985-4f78-4165-acec-441d5af03a98" targetNamespace="http://schemas.microsoft.com/office/2006/metadata/properties" ma:root="true" ma:fieldsID="68338a54006061d1ffeabde5fb542e54" ns3:_="" ns4:_="">
    <xsd:import namespace="7839a02e-f839-4acc-819a-67dea658d87b"/>
    <xsd:import namespace="ac161985-4f78-4165-acec-441d5af03a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9a02e-f839-4acc-819a-67dea658d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61985-4f78-4165-acec-441d5af0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D9F872-A7DD-4D44-B2DE-E0891FD9B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9a02e-f839-4acc-819a-67dea658d87b"/>
    <ds:schemaRef ds:uri="ac161985-4f78-4165-acec-441d5af0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D75E77-3DC9-45AF-BF28-13AC389CFF73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c161985-4f78-4165-acec-441d5af03a98"/>
    <ds:schemaRef ds:uri="7839a02e-f839-4acc-819a-67dea658d87b"/>
  </ds:schemaRefs>
</ds:datastoreItem>
</file>

<file path=customXml/itemProps3.xml><?xml version="1.0" encoding="utf-8"?>
<ds:datastoreItem xmlns:ds="http://schemas.openxmlformats.org/officeDocument/2006/customXml" ds:itemID="{02088CE9-685E-4ACA-A602-B5682AD23C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23</TotalTime>
  <Words>11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 Using ratio language maths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 maths challenge</dc:title>
  <dc:creator>Simon Miles</dc:creator>
  <cp:lastModifiedBy>Simon Miles</cp:lastModifiedBy>
  <cp:revision>4</cp:revision>
  <dcterms:created xsi:type="dcterms:W3CDTF">2021-01-26T09:27:03Z</dcterms:created>
  <dcterms:modified xsi:type="dcterms:W3CDTF">2021-02-25T09:59:57Z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0x010100C15DA2ABAD655F4B97E061E4B79C6A38</vt:lpwstr>
  </property>
</Properties>
</file>